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13"/>
  </p:notesMasterIdLst>
  <p:sldIdLst>
    <p:sldId id="256" r:id="rId2"/>
    <p:sldId id="259" r:id="rId3"/>
    <p:sldId id="258" r:id="rId4"/>
    <p:sldId id="266" r:id="rId5"/>
    <p:sldId id="264" r:id="rId6"/>
    <p:sldId id="262" r:id="rId7"/>
    <p:sldId id="265" r:id="rId8"/>
    <p:sldId id="263" r:id="rId9"/>
    <p:sldId id="261" r:id="rId10"/>
    <p:sldId id="285" r:id="rId11"/>
    <p:sldId id="28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2A244D-E5BA-4A54-86E3-3D4F75325195}" v="1" dt="2023-10-19T20:55:27.4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3526" autoAdjust="0"/>
  </p:normalViewPr>
  <p:slideViewPr>
    <p:cSldViewPr snapToGrid="0">
      <p:cViewPr varScale="1">
        <p:scale>
          <a:sx n="61" d="100"/>
          <a:sy n="61" d="100"/>
        </p:scale>
        <p:origin x="102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Araújo" userId="9d3ef3fd91e6f3dc" providerId="LiveId" clId="{F72A244D-E5BA-4A54-86E3-3D4F75325195}"/>
    <pc:docChg chg="custSel modSld">
      <pc:chgData name="Paula Araújo" userId="9d3ef3fd91e6f3dc" providerId="LiveId" clId="{F72A244D-E5BA-4A54-86E3-3D4F75325195}" dt="2023-10-19T21:49:14.749" v="39" actId="27636"/>
      <pc:docMkLst>
        <pc:docMk/>
      </pc:docMkLst>
      <pc:sldChg chg="addSp modSp mod">
        <pc:chgData name="Paula Araújo" userId="9d3ef3fd91e6f3dc" providerId="LiveId" clId="{F72A244D-E5BA-4A54-86E3-3D4F75325195}" dt="2023-10-19T21:48:28.148" v="35" actId="20577"/>
        <pc:sldMkLst>
          <pc:docMk/>
          <pc:sldMk cId="3469140633" sldId="256"/>
        </pc:sldMkLst>
        <pc:spChg chg="mod">
          <ac:chgData name="Paula Araújo" userId="9d3ef3fd91e6f3dc" providerId="LiveId" clId="{F72A244D-E5BA-4A54-86E3-3D4F75325195}" dt="2023-10-19T21:47:59.957" v="11" actId="1076"/>
          <ac:spMkLst>
            <pc:docMk/>
            <pc:sldMk cId="3469140633" sldId="256"/>
            <ac:spMk id="3" creationId="{75139B87-3ADF-4715-96DE-9A06228D730F}"/>
          </ac:spMkLst>
        </pc:spChg>
        <pc:spChg chg="add mod">
          <ac:chgData name="Paula Araújo" userId="9d3ef3fd91e6f3dc" providerId="LiveId" clId="{F72A244D-E5BA-4A54-86E3-3D4F75325195}" dt="2023-10-19T21:48:28.148" v="35" actId="20577"/>
          <ac:spMkLst>
            <pc:docMk/>
            <pc:sldMk cId="3469140633" sldId="256"/>
            <ac:spMk id="4" creationId="{BCAD46F9-820F-2E22-19F0-AFF41C3429F9}"/>
          </ac:spMkLst>
        </pc:spChg>
        <pc:picChg chg="mod">
          <ac:chgData name="Paula Araújo" userId="9d3ef3fd91e6f3dc" providerId="LiveId" clId="{F72A244D-E5BA-4A54-86E3-3D4F75325195}" dt="2023-10-19T21:48:02.750" v="12" actId="1076"/>
          <ac:picMkLst>
            <pc:docMk/>
            <pc:sldMk cId="3469140633" sldId="256"/>
            <ac:picMk id="5" creationId="{56AA428B-8308-4045-97EF-DB04CC670E5F}"/>
          </ac:picMkLst>
        </pc:picChg>
      </pc:sldChg>
      <pc:sldChg chg="modSp mod">
        <pc:chgData name="Paula Araújo" userId="9d3ef3fd91e6f3dc" providerId="LiveId" clId="{F72A244D-E5BA-4A54-86E3-3D4F75325195}" dt="2023-10-19T21:49:14.749" v="39" actId="27636"/>
        <pc:sldMkLst>
          <pc:docMk/>
          <pc:sldMk cId="1845772831" sldId="286"/>
        </pc:sldMkLst>
        <pc:spChg chg="mod">
          <ac:chgData name="Paula Araújo" userId="9d3ef3fd91e6f3dc" providerId="LiveId" clId="{F72A244D-E5BA-4A54-86E3-3D4F75325195}" dt="2023-10-19T21:49:14.733" v="38" actId="404"/>
          <ac:spMkLst>
            <pc:docMk/>
            <pc:sldMk cId="1845772831" sldId="286"/>
            <ac:spMk id="10" creationId="{DFF03AB3-6642-413C-0616-452008CEDA7F}"/>
          </ac:spMkLst>
        </pc:spChg>
        <pc:spChg chg="mod">
          <ac:chgData name="Paula Araújo" userId="9d3ef3fd91e6f3dc" providerId="LiveId" clId="{F72A244D-E5BA-4A54-86E3-3D4F75325195}" dt="2023-10-19T21:49:14.733" v="38" actId="404"/>
          <ac:spMkLst>
            <pc:docMk/>
            <pc:sldMk cId="1845772831" sldId="286"/>
            <ac:spMk id="11" creationId="{5D32BC7C-2386-D7D7-AEC4-96F4DB6C56C1}"/>
          </ac:spMkLst>
        </pc:spChg>
        <pc:spChg chg="mod">
          <ac:chgData name="Paula Araújo" userId="9d3ef3fd91e6f3dc" providerId="LiveId" clId="{F72A244D-E5BA-4A54-86E3-3D4F75325195}" dt="2023-10-19T21:49:14.733" v="38" actId="404"/>
          <ac:spMkLst>
            <pc:docMk/>
            <pc:sldMk cId="1845772831" sldId="286"/>
            <ac:spMk id="12" creationId="{52792D15-EE91-0C22-A359-DC5ED5CA2056}"/>
          </ac:spMkLst>
        </pc:spChg>
        <pc:spChg chg="mod">
          <ac:chgData name="Paula Araújo" userId="9d3ef3fd91e6f3dc" providerId="LiveId" clId="{F72A244D-E5BA-4A54-86E3-3D4F75325195}" dt="2023-10-19T21:49:14.733" v="38" actId="404"/>
          <ac:spMkLst>
            <pc:docMk/>
            <pc:sldMk cId="1845772831" sldId="286"/>
            <ac:spMk id="13" creationId="{1044CC8E-EF1A-32C8-08BF-6ACD30284BFF}"/>
          </ac:spMkLst>
        </pc:spChg>
        <pc:spChg chg="mod">
          <ac:chgData name="Paula Araújo" userId="9d3ef3fd91e6f3dc" providerId="LiveId" clId="{F72A244D-E5BA-4A54-86E3-3D4F75325195}" dt="2023-10-19T21:49:14.733" v="38" actId="404"/>
          <ac:spMkLst>
            <pc:docMk/>
            <pc:sldMk cId="1845772831" sldId="286"/>
            <ac:spMk id="14" creationId="{0F10A55C-F568-0E3F-EFF4-C37C0FE36F5E}"/>
          </ac:spMkLst>
        </pc:spChg>
        <pc:spChg chg="mod">
          <ac:chgData name="Paula Araújo" userId="9d3ef3fd91e6f3dc" providerId="LiveId" clId="{F72A244D-E5BA-4A54-86E3-3D4F75325195}" dt="2023-10-19T21:49:14.749" v="39" actId="27636"/>
          <ac:spMkLst>
            <pc:docMk/>
            <pc:sldMk cId="1845772831" sldId="286"/>
            <ac:spMk id="15" creationId="{C90550CD-66B6-4FD7-CB8C-3358AF80E6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0E7FC-1235-4F86-9057-4A9482A0A00F}" type="datetimeFigureOut">
              <a:rPr lang="en-GB" smtClean="0"/>
              <a:t>19/10/2023</a:t>
            </a:fld>
            <a:endParaRPr lang="en-GB"/>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EC579-D933-49D8-8A1B-6826A8852741}" type="slidenum">
              <a:rPr lang="en-GB" smtClean="0"/>
              <a:t>‹nº›</a:t>
            </a:fld>
            <a:endParaRPr lang="en-GB"/>
          </a:p>
        </p:txBody>
      </p:sp>
    </p:spTree>
    <p:extLst>
      <p:ext uri="{BB962C8B-B14F-4D97-AF65-F5344CB8AC3E}">
        <p14:creationId xmlns:p14="http://schemas.microsoft.com/office/powerpoint/2010/main" val="327495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t-PT"/>
              <a:t>Clique para editar o estilo de título do Modelo Global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10/19/2023</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3855555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7585661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7330245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10/19/2023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1237768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10/19/2023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7213499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10/19/2023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196186443"/>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1257300" y="2909102"/>
            <a:ext cx="4800600" cy="299639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6633864" y="2909102"/>
            <a:ext cx="4800600" cy="299639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10/19/2023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4140291454"/>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10/19/2023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7407853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10/19/2023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163821857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t-PT"/>
              <a:t>Clique para editar o estilo de título do Modelo Global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10/19/2023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8741436"/>
      </p:ext>
    </p:extLst>
  </p:cSld>
  <p:clrMapOvr>
    <a:masterClrMapping/>
  </p:clrMapOvr>
  <p:transition>
    <p:fade/>
  </p:transition>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10/19/2023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‹nº›</a:t>
            </a:fld>
            <a:endParaRPr lang="en-US" dirty="0"/>
          </a:p>
        </p:txBody>
      </p:sp>
    </p:spTree>
    <p:extLst>
      <p:ext uri="{BB962C8B-B14F-4D97-AF65-F5344CB8AC3E}">
        <p14:creationId xmlns:p14="http://schemas.microsoft.com/office/powerpoint/2010/main" val="28498688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10/19/2023</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171646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fade/>
  </p:transition>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mailto:paula.araujo@esbarcelinhos.pt" TargetMode="External"/><Relationship Id="rId2" Type="http://schemas.openxmlformats.org/officeDocument/2006/relationships/hyperlink" Target="mailto:ruibaptista@esbarcelinhos.pt" TargetMode="External"/><Relationship Id="rId1" Type="http://schemas.openxmlformats.org/officeDocument/2006/relationships/slideLayout" Target="../slideLayouts/slideLayout7.xml"/><Relationship Id="rId4" Type="http://schemas.openxmlformats.org/officeDocument/2006/relationships/hyperlink" Target="mailto:carla.grande@esbarcelinhos.p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dge.mec.pt/noticias/autonomia-e-flexibilidade-curricular"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8FF455-0794-4F80-8B44-3E00BBB27EB4}"/>
              </a:ext>
            </a:extLst>
          </p:cNvPr>
          <p:cNvSpPr>
            <a:spLocks noGrp="1"/>
          </p:cNvSpPr>
          <p:nvPr>
            <p:ph type="ctrTitle"/>
          </p:nvPr>
        </p:nvSpPr>
        <p:spPr>
          <a:xfrm>
            <a:off x="936791" y="956562"/>
            <a:ext cx="10318418" cy="5406915"/>
          </a:xfrm>
        </p:spPr>
        <p:txBody>
          <a:bodyPr/>
          <a:lstStyle/>
          <a:p>
            <a:br>
              <a:rPr lang="pt-PT" sz="7200" dirty="0"/>
            </a:br>
            <a:r>
              <a:rPr lang="pt-PT" sz="7200" dirty="0"/>
              <a:t>SEN </a:t>
            </a:r>
            <a:r>
              <a:rPr lang="pt-PT" sz="7200" dirty="0" err="1"/>
              <a:t>students</a:t>
            </a:r>
            <a:br>
              <a:rPr lang="pt-PT" sz="7200" dirty="0"/>
            </a:br>
            <a:br>
              <a:rPr lang="pt-PT" sz="7200" dirty="0"/>
            </a:br>
            <a:br>
              <a:rPr lang="pt-PT" sz="7200" dirty="0"/>
            </a:br>
            <a:br>
              <a:rPr lang="pt-PT" sz="7200" dirty="0"/>
            </a:br>
            <a:br>
              <a:rPr lang="pt-PT" sz="7200" dirty="0"/>
            </a:br>
            <a:br>
              <a:rPr lang="pt-PT" sz="7200" dirty="0"/>
            </a:br>
            <a:br>
              <a:rPr lang="pt-PT" sz="7200" dirty="0"/>
            </a:br>
            <a:endParaRPr lang="pt-PT" sz="7200" dirty="0"/>
          </a:p>
        </p:txBody>
      </p:sp>
      <p:sp>
        <p:nvSpPr>
          <p:cNvPr id="3" name="Subtítulo 2">
            <a:extLst>
              <a:ext uri="{FF2B5EF4-FFF2-40B4-BE49-F238E27FC236}">
                <a16:creationId xmlns:a16="http://schemas.microsoft.com/office/drawing/2014/main" id="{75139B87-3ADF-4715-96DE-9A06228D730F}"/>
              </a:ext>
            </a:extLst>
          </p:cNvPr>
          <p:cNvSpPr>
            <a:spLocks noGrp="1"/>
          </p:cNvSpPr>
          <p:nvPr>
            <p:ph type="subTitle" idx="1"/>
          </p:nvPr>
        </p:nvSpPr>
        <p:spPr>
          <a:xfrm>
            <a:off x="1543091" y="4869473"/>
            <a:ext cx="9588137" cy="1031965"/>
          </a:xfrm>
        </p:spPr>
        <p:txBody>
          <a:bodyPr>
            <a:normAutofit/>
          </a:bodyPr>
          <a:lstStyle/>
          <a:p>
            <a:r>
              <a:rPr lang="pt-PT" sz="3600" dirty="0" err="1"/>
              <a:t>Integration</a:t>
            </a:r>
            <a:r>
              <a:rPr lang="pt-PT" sz="3600" dirty="0"/>
              <a:t> </a:t>
            </a:r>
            <a:r>
              <a:rPr lang="pt-PT" sz="1600" dirty="0" err="1"/>
              <a:t>vs</a:t>
            </a:r>
            <a:r>
              <a:rPr lang="pt-PT" sz="3600" dirty="0"/>
              <a:t> </a:t>
            </a:r>
            <a:r>
              <a:rPr lang="pt-PT" sz="3600" dirty="0" err="1"/>
              <a:t>segregation</a:t>
            </a:r>
            <a:endParaRPr lang="pt-PT" sz="3600" dirty="0"/>
          </a:p>
        </p:txBody>
      </p:sp>
      <p:pic>
        <p:nvPicPr>
          <p:cNvPr id="5" name="Imagem 4">
            <a:extLst>
              <a:ext uri="{FF2B5EF4-FFF2-40B4-BE49-F238E27FC236}">
                <a16:creationId xmlns:a16="http://schemas.microsoft.com/office/drawing/2014/main" id="{56AA428B-8308-4045-97EF-DB04CC670E5F}"/>
              </a:ext>
            </a:extLst>
          </p:cNvPr>
          <p:cNvPicPr>
            <a:picLocks noChangeAspect="1"/>
          </p:cNvPicPr>
          <p:nvPr/>
        </p:nvPicPr>
        <p:blipFill>
          <a:blip r:embed="rId2"/>
          <a:stretch>
            <a:fillRect/>
          </a:stretch>
        </p:blipFill>
        <p:spPr>
          <a:xfrm>
            <a:off x="4659085" y="1521786"/>
            <a:ext cx="2873830" cy="3397631"/>
          </a:xfrm>
          <a:prstGeom prst="rect">
            <a:avLst/>
          </a:prstGeom>
        </p:spPr>
      </p:pic>
      <p:sp>
        <p:nvSpPr>
          <p:cNvPr id="4" name="Rectangle 2">
            <a:extLst>
              <a:ext uri="{FF2B5EF4-FFF2-40B4-BE49-F238E27FC236}">
                <a16:creationId xmlns:a16="http://schemas.microsoft.com/office/drawing/2014/main" id="{BCAD46F9-820F-2E22-19F0-AFF41C3429F9}"/>
              </a:ext>
            </a:extLst>
          </p:cNvPr>
          <p:cNvSpPr txBox="1">
            <a:spLocks/>
          </p:cNvSpPr>
          <p:nvPr/>
        </p:nvSpPr>
        <p:spPr>
          <a:xfrm>
            <a:off x="315310" y="5901438"/>
            <a:ext cx="11761075" cy="971550"/>
          </a:xfrm>
          <a:prstGeom prst="rect">
            <a:avLst/>
          </a:prstGeom>
        </p:spPr>
        <p:txBody>
          <a:bodyPr>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b="1" dirty="0">
                <a:effectLst>
                  <a:outerShdw blurRad="38100" dist="38100" dir="2700000" algn="tl">
                    <a:srgbClr val="000000">
                      <a:alpha val="43137"/>
                    </a:srgbClr>
                  </a:outerShdw>
                </a:effectLst>
              </a:rPr>
              <a:t>ESCOLA SECUNDÁRIA DE BARCELINHOS - Barcelos, Portugal </a:t>
            </a:r>
            <a:endParaRPr lang="en-US" sz="1800" b="1" dirty="0">
              <a:effectLst>
                <a:outerShdw blurRad="38100" dist="38100" dir="2700000" algn="tl">
                  <a:srgbClr val="000000">
                    <a:alpha val="43137"/>
                  </a:srgbClr>
                </a:outerShdw>
              </a:effectLst>
            </a:endParaRPr>
          </a:p>
          <a:p>
            <a:pPr marL="0" indent="0" algn="ctr">
              <a:buNone/>
            </a:pPr>
            <a:r>
              <a:rPr lang="en-US" b="1" dirty="0">
                <a:effectLst>
                  <a:outerShdw blurRad="38100" dist="38100" dir="2700000" algn="tl">
                    <a:srgbClr val="000000">
                      <a:alpha val="43137"/>
                    </a:srgbClr>
                  </a:outerShdw>
                </a:effectLst>
              </a:rPr>
              <a:t>19 October 2023</a:t>
            </a:r>
          </a:p>
          <a:p>
            <a:pPr marL="0" indent="0" algn="ctr">
              <a:buNone/>
            </a:pPr>
            <a:endParaRPr lang="en-US" sz="1000" dirty="0"/>
          </a:p>
          <a:p>
            <a:pPr marL="0" indent="0" algn="ctr">
              <a:buNone/>
            </a:pPr>
            <a:endParaRPr lang="en-US" sz="400" dirty="0"/>
          </a:p>
        </p:txBody>
      </p:sp>
    </p:spTree>
    <p:extLst>
      <p:ext uri="{BB962C8B-B14F-4D97-AF65-F5344CB8AC3E}">
        <p14:creationId xmlns:p14="http://schemas.microsoft.com/office/powerpoint/2010/main" val="3469140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7" descr="P1010006 b">
            <a:extLst>
              <a:ext uri="{FF2B5EF4-FFF2-40B4-BE49-F238E27FC236}">
                <a16:creationId xmlns:a16="http://schemas.microsoft.com/office/drawing/2014/main" id="{CB9EE833-7B52-58F7-F422-BDAB0EF10237}"/>
              </a:ext>
            </a:extLst>
          </p:cNvPr>
          <p:cNvPicPr>
            <a:picLocks noChangeAspect="1" noChangeArrowheads="1"/>
          </p:cNvPicPr>
          <p:nvPr/>
        </p:nvPicPr>
        <p:blipFill>
          <a:blip r:embed="rId2" cstate="print"/>
          <a:srcRect l="18750" r="10972"/>
          <a:stretch>
            <a:fillRect/>
          </a:stretch>
        </p:blipFill>
        <p:spPr bwMode="auto">
          <a:xfrm>
            <a:off x="8839200" y="4622801"/>
            <a:ext cx="3352800" cy="2235199"/>
          </a:xfrm>
          <a:prstGeom prst="rect">
            <a:avLst/>
          </a:prstGeom>
          <a:noFill/>
          <a:ln w="9525">
            <a:noFill/>
            <a:miter lim="800000"/>
            <a:headEnd/>
            <a:tailEnd/>
          </a:ln>
        </p:spPr>
      </p:pic>
      <p:sp>
        <p:nvSpPr>
          <p:cNvPr id="19" name="Marcador de Posição do Texto 1">
            <a:extLst>
              <a:ext uri="{FF2B5EF4-FFF2-40B4-BE49-F238E27FC236}">
                <a16:creationId xmlns:a16="http://schemas.microsoft.com/office/drawing/2014/main" id="{29198A88-9B16-0D35-B510-567E26B5A7A3}"/>
              </a:ext>
            </a:extLst>
          </p:cNvPr>
          <p:cNvSpPr txBox="1">
            <a:spLocks/>
          </p:cNvSpPr>
          <p:nvPr/>
        </p:nvSpPr>
        <p:spPr>
          <a:xfrm>
            <a:off x="3216165" y="2743201"/>
            <a:ext cx="8110119" cy="1673225"/>
          </a:xfrm>
          <a:prstGeom prst="rect">
            <a:avLst/>
          </a:prstGeom>
        </p:spPr>
        <p:txBody>
          <a:bodyPr vert="horz" anchor="t">
            <a:normAutofit/>
          </a:bodyPr>
          <a:lstStyle>
            <a:lvl1pPr marL="426709" indent="-426709" algn="l" rtl="0" eaLnBrk="1" latinLnBrk="0" hangingPunct="1">
              <a:spcBef>
                <a:spcPts val="933"/>
              </a:spcBef>
              <a:buClr>
                <a:schemeClr val="accent2"/>
              </a:buClr>
              <a:buSzPct val="60000"/>
              <a:buFont typeface="Wingdings"/>
              <a:buNone/>
              <a:defRPr sz="3733" kern="1200">
                <a:solidFill>
                  <a:schemeClr val="tx2"/>
                </a:solidFill>
                <a:latin typeface="+mn-lt"/>
                <a:ea typeface="+mn-ea"/>
                <a:cs typeface="+mn-cs"/>
              </a:defRPr>
            </a:lvl1pPr>
            <a:lvl2pPr marL="853419" indent="-365751" algn="l" rtl="0" eaLnBrk="1" latinLnBrk="0" hangingPunct="1">
              <a:spcBef>
                <a:spcPts val="733"/>
              </a:spcBef>
              <a:buClr>
                <a:schemeClr val="accent1"/>
              </a:buClr>
              <a:buSzPct val="70000"/>
              <a:buFont typeface="Wingdings 2"/>
              <a:buNone/>
              <a:defRPr sz="2400" kern="1200">
                <a:solidFill>
                  <a:schemeClr val="tx1">
                    <a:tint val="75000"/>
                  </a:schemeClr>
                </a:solidFill>
                <a:latin typeface="+mn-lt"/>
                <a:ea typeface="+mn-ea"/>
                <a:cs typeface="+mn-cs"/>
              </a:defRPr>
            </a:lvl2pPr>
            <a:lvl3pPr marL="1219170" indent="-304792" algn="l" rtl="0" eaLnBrk="1" latinLnBrk="0" hangingPunct="1">
              <a:spcBef>
                <a:spcPts val="667"/>
              </a:spcBef>
              <a:buClr>
                <a:schemeClr val="accent2"/>
              </a:buClr>
              <a:buSzPct val="75000"/>
              <a:buFont typeface="Wingdings"/>
              <a:buNone/>
              <a:defRPr sz="2133" kern="1200">
                <a:solidFill>
                  <a:schemeClr val="tx1">
                    <a:tint val="75000"/>
                  </a:schemeClr>
                </a:solidFill>
                <a:latin typeface="+mn-lt"/>
                <a:ea typeface="+mn-ea"/>
                <a:cs typeface="+mn-cs"/>
              </a:defRPr>
            </a:lvl3pPr>
            <a:lvl4pPr marL="1828754" indent="-304792" algn="l" rtl="0" eaLnBrk="1" latinLnBrk="0" hangingPunct="1">
              <a:spcBef>
                <a:spcPts val="533"/>
              </a:spcBef>
              <a:buClr>
                <a:schemeClr val="accent3"/>
              </a:buClr>
              <a:buSzPct val="75000"/>
              <a:buFont typeface="Wingdings"/>
              <a:buNone/>
              <a:defRPr sz="1867" kern="1200">
                <a:solidFill>
                  <a:schemeClr val="tx1">
                    <a:tint val="75000"/>
                  </a:schemeClr>
                </a:solidFill>
                <a:latin typeface="+mn-lt"/>
                <a:ea typeface="+mn-ea"/>
                <a:cs typeface="+mn-cs"/>
              </a:defRPr>
            </a:lvl4pPr>
            <a:lvl5pPr marL="2438339" indent="-304792" algn="l" rtl="0" eaLnBrk="1" latinLnBrk="0" hangingPunct="1">
              <a:spcBef>
                <a:spcPts val="533"/>
              </a:spcBef>
              <a:buClr>
                <a:schemeClr val="accent4"/>
              </a:buClr>
              <a:buSzPct val="65000"/>
              <a:buFont typeface="Wingdings"/>
              <a:buNone/>
              <a:defRPr sz="1867" kern="1200">
                <a:solidFill>
                  <a:schemeClr val="tx1">
                    <a:tint val="75000"/>
                  </a:schemeClr>
                </a:solidFill>
                <a:latin typeface="+mn-lt"/>
                <a:ea typeface="+mn-ea"/>
                <a:cs typeface="+mn-cs"/>
              </a:defRPr>
            </a:lvl5pPr>
            <a:lvl6pPr marL="2804090" indent="-304792" algn="l" rtl="0" eaLnBrk="1" latinLnBrk="0" hangingPunct="1">
              <a:spcBef>
                <a:spcPct val="20000"/>
              </a:spcBef>
              <a:buClr>
                <a:schemeClr val="accent1"/>
              </a:buClr>
              <a:buFont typeface="Wingdings"/>
              <a:buNone/>
              <a:defRPr sz="2400" kern="1200" baseline="0">
                <a:solidFill>
                  <a:schemeClr val="tx1"/>
                </a:solidFill>
                <a:latin typeface="+mn-lt"/>
                <a:ea typeface="+mn-ea"/>
                <a:cs typeface="+mn-cs"/>
              </a:defRPr>
            </a:lvl6pPr>
            <a:lvl7pPr marL="3169841" indent="-304792" algn="l" rtl="0" eaLnBrk="1" latinLnBrk="0" hangingPunct="1">
              <a:spcBef>
                <a:spcPct val="20000"/>
              </a:spcBef>
              <a:buClr>
                <a:schemeClr val="accent2"/>
              </a:buClr>
              <a:buFont typeface="Wingdings"/>
              <a:buChar char="§"/>
              <a:defRPr sz="2400" kern="1200" baseline="0">
                <a:solidFill>
                  <a:schemeClr val="tx1"/>
                </a:solidFill>
                <a:latin typeface="+mn-lt"/>
                <a:ea typeface="+mn-ea"/>
                <a:cs typeface="+mn-cs"/>
              </a:defRPr>
            </a:lvl7pPr>
            <a:lvl8pPr marL="3535592" indent="-304792" algn="l" rtl="0" eaLnBrk="1" latinLnBrk="0" hangingPunct="1">
              <a:spcBef>
                <a:spcPct val="20000"/>
              </a:spcBef>
              <a:buClr>
                <a:schemeClr val="accent3"/>
              </a:buClr>
              <a:buFont typeface="Wingdings"/>
              <a:buChar char="§"/>
              <a:defRPr sz="2400" kern="1200" baseline="0">
                <a:solidFill>
                  <a:schemeClr val="tx1"/>
                </a:solidFill>
                <a:latin typeface="+mn-lt"/>
                <a:ea typeface="+mn-ea"/>
                <a:cs typeface="+mn-cs"/>
              </a:defRPr>
            </a:lvl8pPr>
            <a:lvl9pPr marL="3901342" indent="-304792" algn="l" rtl="0" eaLnBrk="1" latinLnBrk="0" hangingPunct="1">
              <a:spcBef>
                <a:spcPct val="20000"/>
              </a:spcBef>
              <a:buClr>
                <a:schemeClr val="accent4"/>
              </a:buClr>
              <a:buFont typeface="Wingdings"/>
              <a:buChar char="§"/>
              <a:defRPr sz="2400" kern="1200" baseline="0">
                <a:solidFill>
                  <a:schemeClr val="tx1"/>
                </a:solidFill>
                <a:latin typeface="+mn-lt"/>
                <a:ea typeface="+mn-ea"/>
                <a:cs typeface="+mn-cs"/>
              </a:defRPr>
            </a:lvl9pPr>
            <a:extLst/>
          </a:lstStyle>
          <a:p>
            <a:pPr marL="426709" marR="0" lvl="0" indent="-426709" algn="l" defTabSz="914400" rtl="0" eaLnBrk="1" fontAlgn="auto" latinLnBrk="0" hangingPunct="1">
              <a:lnSpc>
                <a:spcPct val="100000"/>
              </a:lnSpc>
              <a:spcBef>
                <a:spcPts val="933"/>
              </a:spcBef>
              <a:spcAft>
                <a:spcPts val="0"/>
              </a:spcAft>
              <a:buClr>
                <a:srgbClr val="DA1F28"/>
              </a:buClr>
              <a:buSzPct val="60000"/>
              <a:buFont typeface="Wingdings"/>
              <a:buNone/>
              <a:tabLst/>
              <a:defRPr/>
            </a:pPr>
            <a:r>
              <a:rPr kumimoji="0" lang="en-GB" sz="6000" b="1" i="0"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Tw Cen MT"/>
                <a:ea typeface="+mn-ea"/>
                <a:cs typeface="+mn-cs"/>
              </a:rPr>
              <a:t>Thank you.</a:t>
            </a:r>
          </a:p>
        </p:txBody>
      </p:sp>
      <p:sp>
        <p:nvSpPr>
          <p:cNvPr id="20" name="Título 2">
            <a:extLst>
              <a:ext uri="{FF2B5EF4-FFF2-40B4-BE49-F238E27FC236}">
                <a16:creationId xmlns:a16="http://schemas.microsoft.com/office/drawing/2014/main" id="{A6E39AEF-2D20-8B14-36D1-59B4032F0BA0}"/>
              </a:ext>
            </a:extLst>
          </p:cNvPr>
          <p:cNvSpPr txBox="1">
            <a:spLocks/>
          </p:cNvSpPr>
          <p:nvPr/>
        </p:nvSpPr>
        <p:spPr>
          <a:xfrm>
            <a:off x="3216166" y="1600200"/>
            <a:ext cx="8772634" cy="990600"/>
          </a:xfrm>
          <a:prstGeom prst="rect">
            <a:avLst/>
          </a:prstGeom>
        </p:spPr>
        <p:txBody>
          <a:bodyPr vert="horz" anchor="b">
            <a:noAutofit/>
          </a:bodyPr>
          <a:lstStyle>
            <a:lvl1pPr algn="l" rtl="0" eaLnBrk="1" latinLnBrk="0" hangingPunct="1">
              <a:spcBef>
                <a:spcPct val="0"/>
              </a:spcBef>
              <a:buNone/>
              <a:defRPr sz="5867" b="0" kern="1200" cap="none">
                <a:solidFill>
                  <a:srgbClr val="FFFFFF"/>
                </a:solidFill>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sz="6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w Cen MT"/>
                <a:ea typeface="+mj-ea"/>
                <a:cs typeface="+mj-cs"/>
              </a:rPr>
              <a:t>OBRIGADO.</a:t>
            </a:r>
          </a:p>
        </p:txBody>
      </p:sp>
      <p:pic>
        <p:nvPicPr>
          <p:cNvPr id="21" name="Picture 10" descr="http://www.turismoreligioso.org/userfiles/image/cooperadores-barcelos.jpg">
            <a:extLst>
              <a:ext uri="{FF2B5EF4-FFF2-40B4-BE49-F238E27FC236}">
                <a16:creationId xmlns:a16="http://schemas.microsoft.com/office/drawing/2014/main" id="{5468E77D-F33E-2474-D199-9C1FCF72E644}"/>
              </a:ext>
            </a:extLst>
          </p:cNvPr>
          <p:cNvPicPr>
            <a:picLocks noChangeAspect="1" noChangeArrowheads="1"/>
          </p:cNvPicPr>
          <p:nvPr/>
        </p:nvPicPr>
        <p:blipFill>
          <a:blip r:embed="rId3" cstate="print"/>
          <a:srcRect r="27778"/>
          <a:stretch>
            <a:fillRect/>
          </a:stretch>
        </p:blipFill>
        <p:spPr bwMode="auto">
          <a:xfrm>
            <a:off x="6701408" y="4622799"/>
            <a:ext cx="2645793" cy="2226027"/>
          </a:xfrm>
          <a:prstGeom prst="rect">
            <a:avLst/>
          </a:prstGeom>
          <a:noFill/>
        </p:spPr>
      </p:pic>
      <p:pic>
        <p:nvPicPr>
          <p:cNvPr id="22" name="Picture 12" descr="http://www.portugaltours.com.pt/userfiles/image/blog/barcelos-portugal.jpg">
            <a:extLst>
              <a:ext uri="{FF2B5EF4-FFF2-40B4-BE49-F238E27FC236}">
                <a16:creationId xmlns:a16="http://schemas.microsoft.com/office/drawing/2014/main" id="{F07C6AC8-7463-FADB-1F7B-23286E255CC0}"/>
              </a:ext>
            </a:extLst>
          </p:cNvPr>
          <p:cNvPicPr>
            <a:picLocks noChangeAspect="1" noChangeArrowheads="1"/>
          </p:cNvPicPr>
          <p:nvPr/>
        </p:nvPicPr>
        <p:blipFill>
          <a:blip r:embed="rId4" cstate="print"/>
          <a:srcRect l="12500"/>
          <a:stretch>
            <a:fillRect/>
          </a:stretch>
        </p:blipFill>
        <p:spPr bwMode="auto">
          <a:xfrm>
            <a:off x="0" y="4622799"/>
            <a:ext cx="3858448" cy="2235200"/>
          </a:xfrm>
          <a:prstGeom prst="rect">
            <a:avLst/>
          </a:prstGeom>
          <a:noFill/>
        </p:spPr>
      </p:pic>
      <p:pic>
        <p:nvPicPr>
          <p:cNvPr id="23" name="Picture 14" descr="http://2.bp.blogspot.com/_pMCDUcUQXuk/TGsEtTnHbLI/AAAAAAAAEEQ/mdXMwjW3awI/s400/_Galo+Barcelos.gif">
            <a:extLst>
              <a:ext uri="{FF2B5EF4-FFF2-40B4-BE49-F238E27FC236}">
                <a16:creationId xmlns:a16="http://schemas.microsoft.com/office/drawing/2014/main" id="{29EDA00D-EDB2-B5F8-490C-3660863B1771}"/>
              </a:ext>
            </a:extLst>
          </p:cNvPr>
          <p:cNvPicPr>
            <a:picLocks noChangeAspect="1" noChangeArrowheads="1"/>
          </p:cNvPicPr>
          <p:nvPr/>
        </p:nvPicPr>
        <p:blipFill>
          <a:blip r:embed="rId5" cstate="print"/>
          <a:srcRect/>
          <a:stretch>
            <a:fillRect/>
          </a:stretch>
        </p:blipFill>
        <p:spPr bwMode="auto">
          <a:xfrm>
            <a:off x="8490729" y="338081"/>
            <a:ext cx="3471725" cy="3794235"/>
          </a:xfrm>
          <a:prstGeom prst="rect">
            <a:avLst/>
          </a:prstGeom>
          <a:noFill/>
        </p:spPr>
      </p:pic>
      <p:pic>
        <p:nvPicPr>
          <p:cNvPr id="24" name="Picture 2" descr="http://mw2.google.com/mw-panoramio/photos/medium/86258495.jpg">
            <a:extLst>
              <a:ext uri="{FF2B5EF4-FFF2-40B4-BE49-F238E27FC236}">
                <a16:creationId xmlns:a16="http://schemas.microsoft.com/office/drawing/2014/main" id="{18DA8344-B848-4AAB-756E-405E8BCFB612}"/>
              </a:ext>
            </a:extLst>
          </p:cNvPr>
          <p:cNvPicPr>
            <a:picLocks noChangeAspect="1" noChangeArrowheads="1"/>
          </p:cNvPicPr>
          <p:nvPr/>
        </p:nvPicPr>
        <p:blipFill>
          <a:blip r:embed="rId6" cstate="print"/>
          <a:srcRect/>
          <a:stretch>
            <a:fillRect/>
          </a:stretch>
        </p:blipFill>
        <p:spPr bwMode="auto">
          <a:xfrm>
            <a:off x="3729083" y="4622798"/>
            <a:ext cx="2976517" cy="2232388"/>
          </a:xfrm>
          <a:prstGeom prst="rect">
            <a:avLst/>
          </a:prstGeom>
          <a:noFill/>
        </p:spPr>
      </p:pic>
    </p:spTree>
    <p:extLst>
      <p:ext uri="{BB962C8B-B14F-4D97-AF65-F5344CB8AC3E}">
        <p14:creationId xmlns:p14="http://schemas.microsoft.com/office/powerpoint/2010/main" val="163099498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17D8C319-36E5-822C-D9DE-CAD49B7B2582}"/>
              </a:ext>
            </a:extLst>
          </p:cNvPr>
          <p:cNvSpPr txBox="1">
            <a:spLocks/>
          </p:cNvSpPr>
          <p:nvPr/>
        </p:nvSpPr>
        <p:spPr>
          <a:xfrm>
            <a:off x="1040524" y="157480"/>
            <a:ext cx="10647540" cy="1341120"/>
          </a:xfrm>
          <a:prstGeom prst="rect">
            <a:avLst/>
          </a:prstGeom>
        </p:spPr>
        <p:txBody>
          <a:bodyPr vert="horz" anchor="b">
            <a:normAutofit/>
          </a:bodyPr>
          <a:lstStyle>
            <a:lvl1pPr algn="l" rtl="0" eaLnBrk="1" latinLnBrk="0" hangingPunct="1">
              <a:spcBef>
                <a:spcPct val="0"/>
              </a:spcBef>
              <a:buNone/>
              <a:defRPr sz="5600" kern="1200">
                <a:solidFill>
                  <a:schemeClr val="tx2"/>
                </a:solidFill>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5600" b="1" i="0" u="none" strike="noStrike" kern="1200" cap="none" spc="0" normalizeH="0" baseline="0" noProof="0" dirty="0">
                <a:ln>
                  <a:noFill/>
                </a:ln>
                <a:solidFill>
                  <a:schemeClr val="accent5">
                    <a:lumMod val="75000"/>
                  </a:schemeClr>
                </a:solidFill>
                <a:effectLst>
                  <a:outerShdw blurRad="38100" dist="38100" dir="2700000" algn="tl">
                    <a:srgbClr val="000000">
                      <a:alpha val="43137"/>
                    </a:srgbClr>
                  </a:outerShdw>
                </a:effectLst>
                <a:uLnTx/>
                <a:uFillTx/>
                <a:latin typeface="Tw Cen MT"/>
                <a:ea typeface="+mj-ea"/>
                <a:cs typeface="+mj-cs"/>
              </a:rPr>
              <a:t>Erasmus+ Team - Contacts </a:t>
            </a:r>
          </a:p>
        </p:txBody>
      </p:sp>
      <p:sp>
        <p:nvSpPr>
          <p:cNvPr id="10" name="Marcador de Posição de Conteúdo 2">
            <a:extLst>
              <a:ext uri="{FF2B5EF4-FFF2-40B4-BE49-F238E27FC236}">
                <a16:creationId xmlns:a16="http://schemas.microsoft.com/office/drawing/2014/main" id="{DFF03AB3-6642-413C-0616-452008CEDA7F}"/>
              </a:ext>
            </a:extLst>
          </p:cNvPr>
          <p:cNvSpPr txBox="1">
            <a:spLocks/>
          </p:cNvSpPr>
          <p:nvPr/>
        </p:nvSpPr>
        <p:spPr>
          <a:xfrm>
            <a:off x="1040524" y="2559757"/>
            <a:ext cx="4953876" cy="3505200"/>
          </a:xfrm>
          <a:prstGeom prst="rect">
            <a:avLst/>
          </a:prstGeom>
        </p:spPr>
        <p:txBody>
          <a:bodyPr vert="horz">
            <a:normAutofit/>
          </a:bodyPr>
          <a:lstStyle>
            <a:lvl1pPr marL="426709" indent="-426709" algn="l" rtl="0" eaLnBrk="1" latinLnBrk="0" hangingPunct="1">
              <a:spcBef>
                <a:spcPts val="933"/>
              </a:spcBef>
              <a:buClr>
                <a:schemeClr val="accent2"/>
              </a:buClr>
              <a:buSzPct val="60000"/>
              <a:buFont typeface="Wingdings"/>
              <a:buChar char=""/>
              <a:defRPr sz="3867" kern="1200">
                <a:solidFill>
                  <a:schemeClr val="tx1"/>
                </a:solidFill>
                <a:latin typeface="+mn-lt"/>
                <a:ea typeface="+mn-ea"/>
                <a:cs typeface="+mn-cs"/>
              </a:defRPr>
            </a:lvl1pPr>
            <a:lvl2pPr marL="853419" indent="-365751" algn="l" rtl="0" eaLnBrk="1" latinLnBrk="0" hangingPunct="1">
              <a:spcBef>
                <a:spcPts val="733"/>
              </a:spcBef>
              <a:buClr>
                <a:schemeClr val="accent1"/>
              </a:buClr>
              <a:buSzPct val="70000"/>
              <a:buFont typeface="Wingdings 2"/>
              <a:buChar char=""/>
              <a:defRPr sz="3467" kern="1200">
                <a:solidFill>
                  <a:schemeClr val="tx1"/>
                </a:solidFill>
                <a:latin typeface="+mn-lt"/>
                <a:ea typeface="+mn-ea"/>
                <a:cs typeface="+mn-cs"/>
              </a:defRPr>
            </a:lvl2pPr>
            <a:lvl3pPr marL="1219170" indent="-304792" algn="l" rtl="0" eaLnBrk="1" latinLnBrk="0" hangingPunct="1">
              <a:spcBef>
                <a:spcPts val="667"/>
              </a:spcBef>
              <a:buClr>
                <a:schemeClr val="accent2"/>
              </a:buClr>
              <a:buSzPct val="75000"/>
              <a:buFont typeface="Wingdings"/>
              <a:buChar char=""/>
              <a:defRPr sz="3067" kern="1200">
                <a:solidFill>
                  <a:schemeClr val="tx1"/>
                </a:solidFill>
                <a:latin typeface="+mn-lt"/>
                <a:ea typeface="+mn-ea"/>
                <a:cs typeface="+mn-cs"/>
              </a:defRPr>
            </a:lvl3pPr>
            <a:lvl4pPr marL="1828754" indent="-304792" algn="l" rtl="0" eaLnBrk="1" latinLnBrk="0" hangingPunct="1">
              <a:spcBef>
                <a:spcPts val="533"/>
              </a:spcBef>
              <a:buClr>
                <a:schemeClr val="accent3"/>
              </a:buClr>
              <a:buSzPct val="75000"/>
              <a:buFont typeface="Wingdings"/>
              <a:buChar char=""/>
              <a:defRPr sz="2667" kern="1200">
                <a:solidFill>
                  <a:schemeClr val="tx1"/>
                </a:solidFill>
                <a:latin typeface="+mn-lt"/>
                <a:ea typeface="+mn-ea"/>
                <a:cs typeface="+mn-cs"/>
              </a:defRPr>
            </a:lvl4pPr>
            <a:lvl5pPr marL="2438339" indent="-304792" algn="l" rtl="0" eaLnBrk="1" latinLnBrk="0" hangingPunct="1">
              <a:spcBef>
                <a:spcPts val="533"/>
              </a:spcBef>
              <a:buClr>
                <a:schemeClr val="accent4"/>
              </a:buClr>
              <a:buSzPct val="65000"/>
              <a:buFont typeface="Wingdings"/>
              <a:buChar char=""/>
              <a:defRPr sz="2667" kern="1200">
                <a:solidFill>
                  <a:schemeClr val="tx1"/>
                </a:solidFill>
                <a:latin typeface="+mn-lt"/>
                <a:ea typeface="+mn-ea"/>
                <a:cs typeface="+mn-cs"/>
              </a:defRPr>
            </a:lvl5pPr>
            <a:lvl6pPr marL="2804090" indent="-304792" algn="l" rtl="0" eaLnBrk="1" latinLnBrk="0" hangingPunct="1">
              <a:spcBef>
                <a:spcPct val="20000"/>
              </a:spcBef>
              <a:buClr>
                <a:schemeClr val="accent1"/>
              </a:buClr>
              <a:buFont typeface="Wingdings"/>
              <a:buNone/>
              <a:defRPr sz="2400" kern="1200" baseline="0">
                <a:solidFill>
                  <a:schemeClr val="tx1"/>
                </a:solidFill>
                <a:latin typeface="+mn-lt"/>
                <a:ea typeface="+mn-ea"/>
                <a:cs typeface="+mn-cs"/>
              </a:defRPr>
            </a:lvl6pPr>
            <a:lvl7pPr marL="3169841" indent="-304792" algn="l" rtl="0" eaLnBrk="1" latinLnBrk="0" hangingPunct="1">
              <a:spcBef>
                <a:spcPct val="20000"/>
              </a:spcBef>
              <a:buClr>
                <a:schemeClr val="accent2"/>
              </a:buClr>
              <a:buFont typeface="Wingdings"/>
              <a:buChar char="§"/>
              <a:defRPr sz="2400" kern="1200" baseline="0">
                <a:solidFill>
                  <a:schemeClr val="tx1"/>
                </a:solidFill>
                <a:latin typeface="+mn-lt"/>
                <a:ea typeface="+mn-ea"/>
                <a:cs typeface="+mn-cs"/>
              </a:defRPr>
            </a:lvl7pPr>
            <a:lvl8pPr marL="3535592" indent="-304792" algn="l" rtl="0" eaLnBrk="1" latinLnBrk="0" hangingPunct="1">
              <a:spcBef>
                <a:spcPct val="20000"/>
              </a:spcBef>
              <a:buClr>
                <a:schemeClr val="accent3"/>
              </a:buClr>
              <a:buFont typeface="Wingdings"/>
              <a:buChar char="§"/>
              <a:defRPr sz="2400" kern="1200" baseline="0">
                <a:solidFill>
                  <a:schemeClr val="tx1"/>
                </a:solidFill>
                <a:latin typeface="+mn-lt"/>
                <a:ea typeface="+mn-ea"/>
                <a:cs typeface="+mn-cs"/>
              </a:defRPr>
            </a:lvl8pPr>
            <a:lvl9pPr marL="3901342" indent="-304792" algn="l" rtl="0" eaLnBrk="1" latinLnBrk="0" hangingPunct="1">
              <a:spcBef>
                <a:spcPct val="20000"/>
              </a:spcBef>
              <a:buClr>
                <a:schemeClr val="accent4"/>
              </a:buClr>
              <a:buFont typeface="Wingdings"/>
              <a:buChar char="§"/>
              <a:defRPr sz="2400" kern="1200" baseline="0">
                <a:solidFill>
                  <a:schemeClr val="tx1"/>
                </a:solidFill>
                <a:latin typeface="+mn-lt"/>
                <a:ea typeface="+mn-ea"/>
                <a:cs typeface="+mn-cs"/>
              </a:defRPr>
            </a:lvl9pPr>
            <a:extLst/>
          </a:lstStyle>
          <a:p>
            <a:pPr defTabSz="914400"/>
            <a:r>
              <a:rPr lang="en-GB" sz="2800" b="1" dirty="0">
                <a:latin typeface="Calibri" panose="020F0502020204030204" pitchFamily="34" charset="0"/>
                <a:ea typeface="Calibri" panose="020F0502020204030204" pitchFamily="34" charset="0"/>
                <a:cs typeface="Calibri" panose="020F0502020204030204" pitchFamily="34" charset="0"/>
              </a:rPr>
              <a:t>Erasmus+ Coordinator</a:t>
            </a:r>
          </a:p>
          <a:p>
            <a:pPr defTabSz="914400"/>
            <a:r>
              <a:rPr lang="en-GB" sz="2800" b="1" dirty="0">
                <a:latin typeface="Calibri" panose="020F0502020204030204" pitchFamily="34" charset="0"/>
                <a:ea typeface="Calibri" panose="020F0502020204030204" pitchFamily="34" charset="0"/>
                <a:cs typeface="Calibri" panose="020F0502020204030204" pitchFamily="34" charset="0"/>
              </a:rPr>
              <a:t>Physics and Chemistry teacher</a:t>
            </a:r>
          </a:p>
          <a:p>
            <a:pPr defTabSz="914400"/>
            <a:r>
              <a:rPr lang="en-GB" sz="2800" b="1" dirty="0">
                <a:latin typeface="Calibri" panose="020F0502020204030204" pitchFamily="34" charset="0"/>
                <a:ea typeface="Calibri" panose="020F0502020204030204" pitchFamily="34" charset="0"/>
                <a:cs typeface="Calibri" panose="020F0502020204030204" pitchFamily="34" charset="0"/>
              </a:rPr>
              <a:t>Robotics teacher</a:t>
            </a:r>
          </a:p>
          <a:p>
            <a:pPr marL="0" indent="0" defTabSz="914400">
              <a:buFont typeface="Wingdings"/>
              <a:buNone/>
            </a:pPr>
            <a:r>
              <a:rPr lang="en-GB" sz="2800" b="1" dirty="0">
                <a:latin typeface="Calibri" panose="020F0502020204030204" pitchFamily="34" charset="0"/>
                <a:ea typeface="Calibri" panose="020F0502020204030204" pitchFamily="34" charset="0"/>
                <a:cs typeface="Calibri" panose="020F0502020204030204" pitchFamily="34" charset="0"/>
                <a:hlinkClick r:id="rId2"/>
              </a:rPr>
              <a:t>ruibaptista@esbarcelinhos.pt</a:t>
            </a:r>
            <a:r>
              <a:rPr lang="en-GB" sz="2800" b="1" dirty="0">
                <a:latin typeface="Calibri" panose="020F0502020204030204" pitchFamily="34" charset="0"/>
                <a:ea typeface="Calibri" panose="020F0502020204030204" pitchFamily="34" charset="0"/>
                <a:cs typeface="Calibri" panose="020F0502020204030204" pitchFamily="34" charset="0"/>
              </a:rPr>
              <a:t> </a:t>
            </a:r>
          </a:p>
        </p:txBody>
      </p:sp>
      <p:sp>
        <p:nvSpPr>
          <p:cNvPr id="11" name="Marcador de Posição de Conteúdo 3">
            <a:extLst>
              <a:ext uri="{FF2B5EF4-FFF2-40B4-BE49-F238E27FC236}">
                <a16:creationId xmlns:a16="http://schemas.microsoft.com/office/drawing/2014/main" id="{5D32BC7C-2386-D7D7-AEC4-96F4DB6C56C1}"/>
              </a:ext>
            </a:extLst>
          </p:cNvPr>
          <p:cNvSpPr txBox="1">
            <a:spLocks/>
          </p:cNvSpPr>
          <p:nvPr/>
        </p:nvSpPr>
        <p:spPr>
          <a:xfrm>
            <a:off x="6400800" y="2559757"/>
            <a:ext cx="5287264" cy="3505200"/>
          </a:xfrm>
          <a:prstGeom prst="rect">
            <a:avLst/>
          </a:prstGeom>
        </p:spPr>
        <p:txBody>
          <a:bodyPr vert="horz">
            <a:normAutofit/>
          </a:bodyPr>
          <a:lstStyle>
            <a:lvl1pPr marL="426709" indent="-426709" algn="l" rtl="0" eaLnBrk="1" latinLnBrk="0" hangingPunct="1">
              <a:spcBef>
                <a:spcPts val="933"/>
              </a:spcBef>
              <a:buClr>
                <a:schemeClr val="accent2"/>
              </a:buClr>
              <a:buSzPct val="60000"/>
              <a:buFont typeface="Wingdings"/>
              <a:buChar char=""/>
              <a:defRPr sz="3867" kern="1200">
                <a:solidFill>
                  <a:schemeClr val="tx1"/>
                </a:solidFill>
                <a:latin typeface="+mn-lt"/>
                <a:ea typeface="+mn-ea"/>
                <a:cs typeface="+mn-cs"/>
              </a:defRPr>
            </a:lvl1pPr>
            <a:lvl2pPr marL="853419" indent="-365751" algn="l" rtl="0" eaLnBrk="1" latinLnBrk="0" hangingPunct="1">
              <a:spcBef>
                <a:spcPts val="733"/>
              </a:spcBef>
              <a:buClr>
                <a:schemeClr val="accent1"/>
              </a:buClr>
              <a:buSzPct val="70000"/>
              <a:buFont typeface="Wingdings 2"/>
              <a:buChar char=""/>
              <a:defRPr sz="3467" kern="1200">
                <a:solidFill>
                  <a:schemeClr val="tx1"/>
                </a:solidFill>
                <a:latin typeface="+mn-lt"/>
                <a:ea typeface="+mn-ea"/>
                <a:cs typeface="+mn-cs"/>
              </a:defRPr>
            </a:lvl2pPr>
            <a:lvl3pPr marL="1219170" indent="-304792" algn="l" rtl="0" eaLnBrk="1" latinLnBrk="0" hangingPunct="1">
              <a:spcBef>
                <a:spcPts val="667"/>
              </a:spcBef>
              <a:buClr>
                <a:schemeClr val="accent2"/>
              </a:buClr>
              <a:buSzPct val="75000"/>
              <a:buFont typeface="Wingdings"/>
              <a:buChar char=""/>
              <a:defRPr sz="3067" kern="1200">
                <a:solidFill>
                  <a:schemeClr val="tx1"/>
                </a:solidFill>
                <a:latin typeface="+mn-lt"/>
                <a:ea typeface="+mn-ea"/>
                <a:cs typeface="+mn-cs"/>
              </a:defRPr>
            </a:lvl3pPr>
            <a:lvl4pPr marL="1828754" indent="-304792" algn="l" rtl="0" eaLnBrk="1" latinLnBrk="0" hangingPunct="1">
              <a:spcBef>
                <a:spcPts val="533"/>
              </a:spcBef>
              <a:buClr>
                <a:schemeClr val="accent3"/>
              </a:buClr>
              <a:buSzPct val="75000"/>
              <a:buFont typeface="Wingdings"/>
              <a:buChar char=""/>
              <a:defRPr sz="2667" kern="1200">
                <a:solidFill>
                  <a:schemeClr val="tx1"/>
                </a:solidFill>
                <a:latin typeface="+mn-lt"/>
                <a:ea typeface="+mn-ea"/>
                <a:cs typeface="+mn-cs"/>
              </a:defRPr>
            </a:lvl4pPr>
            <a:lvl5pPr marL="2438339" indent="-304792" algn="l" rtl="0" eaLnBrk="1" latinLnBrk="0" hangingPunct="1">
              <a:spcBef>
                <a:spcPts val="533"/>
              </a:spcBef>
              <a:buClr>
                <a:schemeClr val="accent4"/>
              </a:buClr>
              <a:buSzPct val="65000"/>
              <a:buFont typeface="Wingdings"/>
              <a:buChar char=""/>
              <a:defRPr sz="2667" kern="1200">
                <a:solidFill>
                  <a:schemeClr val="tx1"/>
                </a:solidFill>
                <a:latin typeface="+mn-lt"/>
                <a:ea typeface="+mn-ea"/>
                <a:cs typeface="+mn-cs"/>
              </a:defRPr>
            </a:lvl5pPr>
            <a:lvl6pPr marL="2804090" indent="-304792" algn="l" rtl="0" eaLnBrk="1" latinLnBrk="0" hangingPunct="1">
              <a:spcBef>
                <a:spcPct val="20000"/>
              </a:spcBef>
              <a:buClr>
                <a:schemeClr val="accent1"/>
              </a:buClr>
              <a:buFont typeface="Wingdings"/>
              <a:buNone/>
              <a:defRPr sz="2400" kern="1200" baseline="0">
                <a:solidFill>
                  <a:schemeClr val="tx1"/>
                </a:solidFill>
                <a:latin typeface="+mn-lt"/>
                <a:ea typeface="+mn-ea"/>
                <a:cs typeface="+mn-cs"/>
              </a:defRPr>
            </a:lvl6pPr>
            <a:lvl7pPr marL="3169841" indent="-304792" algn="l" rtl="0" eaLnBrk="1" latinLnBrk="0" hangingPunct="1">
              <a:spcBef>
                <a:spcPct val="20000"/>
              </a:spcBef>
              <a:buClr>
                <a:schemeClr val="accent2"/>
              </a:buClr>
              <a:buFont typeface="Wingdings"/>
              <a:buChar char="§"/>
              <a:defRPr sz="2400" kern="1200" baseline="0">
                <a:solidFill>
                  <a:schemeClr val="tx1"/>
                </a:solidFill>
                <a:latin typeface="+mn-lt"/>
                <a:ea typeface="+mn-ea"/>
                <a:cs typeface="+mn-cs"/>
              </a:defRPr>
            </a:lvl7pPr>
            <a:lvl8pPr marL="3535592" indent="-304792" algn="l" rtl="0" eaLnBrk="1" latinLnBrk="0" hangingPunct="1">
              <a:spcBef>
                <a:spcPct val="20000"/>
              </a:spcBef>
              <a:buClr>
                <a:schemeClr val="accent3"/>
              </a:buClr>
              <a:buFont typeface="Wingdings"/>
              <a:buChar char="§"/>
              <a:defRPr sz="2400" kern="1200" baseline="0">
                <a:solidFill>
                  <a:schemeClr val="tx1"/>
                </a:solidFill>
                <a:latin typeface="+mn-lt"/>
                <a:ea typeface="+mn-ea"/>
                <a:cs typeface="+mn-cs"/>
              </a:defRPr>
            </a:lvl8pPr>
            <a:lvl9pPr marL="3901342" indent="-304792" algn="l" rtl="0" eaLnBrk="1" latinLnBrk="0" hangingPunct="1">
              <a:spcBef>
                <a:spcPct val="20000"/>
              </a:spcBef>
              <a:buClr>
                <a:schemeClr val="accent4"/>
              </a:buClr>
              <a:buFont typeface="Wingdings"/>
              <a:buChar char="§"/>
              <a:defRPr sz="2400" kern="1200" baseline="0">
                <a:solidFill>
                  <a:schemeClr val="tx1"/>
                </a:solidFill>
                <a:latin typeface="+mn-lt"/>
                <a:ea typeface="+mn-ea"/>
                <a:cs typeface="+mn-cs"/>
              </a:defRPr>
            </a:lvl9pPr>
            <a:extLst/>
          </a:lstStyle>
          <a:p>
            <a:pPr defTabSz="914400"/>
            <a:r>
              <a:rPr lang="en-GB" sz="2800" b="1">
                <a:latin typeface="Calibri" panose="020F0502020204030204" pitchFamily="34" charset="0"/>
                <a:ea typeface="Calibri" panose="020F0502020204030204" pitchFamily="34" charset="0"/>
                <a:cs typeface="Calibri" panose="020F0502020204030204" pitchFamily="34" charset="0"/>
              </a:rPr>
              <a:t>English teacher (ESL)</a:t>
            </a:r>
          </a:p>
          <a:p>
            <a:pPr marL="0" indent="0" defTabSz="914400">
              <a:buFont typeface="Wingdings"/>
              <a:buNone/>
            </a:pPr>
            <a:r>
              <a:rPr lang="en-GB" sz="2800" b="1">
                <a:latin typeface="Calibri" panose="020F0502020204030204" pitchFamily="34" charset="0"/>
                <a:ea typeface="Calibri" panose="020F0502020204030204" pitchFamily="34" charset="0"/>
                <a:cs typeface="Calibri" panose="020F0502020204030204" pitchFamily="34" charset="0"/>
                <a:hlinkClick r:id="rId3"/>
              </a:rPr>
              <a:t>paula.araujo@esbarcelinhos.pt</a:t>
            </a:r>
            <a:r>
              <a:rPr lang="en-GB" sz="2800" b="1">
                <a:latin typeface="Calibri" panose="020F0502020204030204" pitchFamily="34" charset="0"/>
                <a:ea typeface="Calibri" panose="020F0502020204030204" pitchFamily="34" charset="0"/>
                <a:cs typeface="Calibri" panose="020F0502020204030204" pitchFamily="34" charset="0"/>
              </a:rPr>
              <a:t> </a:t>
            </a:r>
            <a:endParaRPr lang="en-GB" sz="2800" b="1" dirty="0">
              <a:latin typeface="Calibri" panose="020F0502020204030204" pitchFamily="34" charset="0"/>
              <a:ea typeface="Calibri" panose="020F0502020204030204" pitchFamily="34" charset="0"/>
              <a:cs typeface="Calibri" panose="020F0502020204030204" pitchFamily="34" charset="0"/>
            </a:endParaRPr>
          </a:p>
        </p:txBody>
      </p:sp>
      <p:sp>
        <p:nvSpPr>
          <p:cNvPr id="12" name="Marcador de Posição do Texto 4">
            <a:extLst>
              <a:ext uri="{FF2B5EF4-FFF2-40B4-BE49-F238E27FC236}">
                <a16:creationId xmlns:a16="http://schemas.microsoft.com/office/drawing/2014/main" id="{52792D15-EE91-0C22-A359-DC5ED5CA2056}"/>
              </a:ext>
            </a:extLst>
          </p:cNvPr>
          <p:cNvSpPr txBox="1">
            <a:spLocks/>
          </p:cNvSpPr>
          <p:nvPr/>
        </p:nvSpPr>
        <p:spPr>
          <a:xfrm>
            <a:off x="1040524" y="1816383"/>
            <a:ext cx="4953876" cy="707136"/>
          </a:xfrm>
          <a:prstGeom prst="rect">
            <a:avLst/>
          </a:prstGeom>
          <a:solidFill>
            <a:srgbClr val="DA1F28"/>
          </a:solidFill>
        </p:spPr>
        <p:txBody>
          <a:bodyPr vert="horz" rtlCol="0" anchor="ctr">
            <a:normAutofit/>
          </a:bodyPr>
          <a:lstStyle>
            <a:lvl1pPr marL="426709" indent="-426709" algn="l" rtl="0" eaLnBrk="1" latinLnBrk="0" hangingPunct="1">
              <a:spcBef>
                <a:spcPts val="933"/>
              </a:spcBef>
              <a:buClr>
                <a:schemeClr val="accent2"/>
              </a:buClr>
              <a:buSzPct val="60000"/>
              <a:buFontTx/>
              <a:buNone/>
              <a:defRPr sz="2667" b="1" kern="1200">
                <a:solidFill>
                  <a:srgbClr val="FFFFFF"/>
                </a:solidFill>
                <a:latin typeface="+mn-lt"/>
                <a:ea typeface="+mn-ea"/>
                <a:cs typeface="+mn-cs"/>
              </a:defRPr>
            </a:lvl1pPr>
            <a:lvl2pPr marL="853419" indent="-365751" algn="l" rtl="0" eaLnBrk="1" latinLnBrk="0" hangingPunct="1">
              <a:spcBef>
                <a:spcPts val="733"/>
              </a:spcBef>
              <a:buClr>
                <a:schemeClr val="accent1"/>
              </a:buClr>
              <a:buSzPct val="70000"/>
              <a:buFont typeface="Wingdings 2"/>
              <a:buChar char=""/>
              <a:defRPr sz="3467" kern="1200">
                <a:solidFill>
                  <a:schemeClr val="tx1"/>
                </a:solidFill>
                <a:latin typeface="+mn-lt"/>
                <a:ea typeface="+mn-ea"/>
                <a:cs typeface="+mn-cs"/>
              </a:defRPr>
            </a:lvl2pPr>
            <a:lvl3pPr marL="1219170" indent="-304792" algn="l" rtl="0" eaLnBrk="1" latinLnBrk="0" hangingPunct="1">
              <a:spcBef>
                <a:spcPts val="667"/>
              </a:spcBef>
              <a:buClr>
                <a:schemeClr val="accent2"/>
              </a:buClr>
              <a:buSzPct val="75000"/>
              <a:buFont typeface="Wingdings"/>
              <a:buChar char=""/>
              <a:defRPr sz="3067" kern="1200">
                <a:solidFill>
                  <a:schemeClr val="tx1"/>
                </a:solidFill>
                <a:latin typeface="+mn-lt"/>
                <a:ea typeface="+mn-ea"/>
                <a:cs typeface="+mn-cs"/>
              </a:defRPr>
            </a:lvl3pPr>
            <a:lvl4pPr marL="1828754" indent="-304792" algn="l" rtl="0" eaLnBrk="1" latinLnBrk="0" hangingPunct="1">
              <a:spcBef>
                <a:spcPts val="533"/>
              </a:spcBef>
              <a:buClr>
                <a:schemeClr val="accent3"/>
              </a:buClr>
              <a:buSzPct val="75000"/>
              <a:buFont typeface="Wingdings"/>
              <a:buChar char=""/>
              <a:defRPr sz="2667" kern="1200">
                <a:solidFill>
                  <a:schemeClr val="tx1"/>
                </a:solidFill>
                <a:latin typeface="+mn-lt"/>
                <a:ea typeface="+mn-ea"/>
                <a:cs typeface="+mn-cs"/>
              </a:defRPr>
            </a:lvl4pPr>
            <a:lvl5pPr marL="2438339" indent="-304792" algn="l" rtl="0" eaLnBrk="1" latinLnBrk="0" hangingPunct="1">
              <a:spcBef>
                <a:spcPts val="533"/>
              </a:spcBef>
              <a:buClr>
                <a:schemeClr val="accent4"/>
              </a:buClr>
              <a:buSzPct val="65000"/>
              <a:buFont typeface="Wingdings"/>
              <a:buChar char=""/>
              <a:defRPr sz="2667" kern="1200">
                <a:solidFill>
                  <a:schemeClr val="tx1"/>
                </a:solidFill>
                <a:latin typeface="+mn-lt"/>
                <a:ea typeface="+mn-ea"/>
                <a:cs typeface="+mn-cs"/>
              </a:defRPr>
            </a:lvl5pPr>
            <a:lvl6pPr marL="2804090" indent="-304792" algn="l" rtl="0" eaLnBrk="1" latinLnBrk="0" hangingPunct="1">
              <a:spcBef>
                <a:spcPct val="20000"/>
              </a:spcBef>
              <a:buClr>
                <a:schemeClr val="accent1"/>
              </a:buClr>
              <a:buFont typeface="Wingdings"/>
              <a:buNone/>
              <a:defRPr sz="2400" kern="1200" baseline="0">
                <a:solidFill>
                  <a:schemeClr val="tx1"/>
                </a:solidFill>
                <a:latin typeface="+mn-lt"/>
                <a:ea typeface="+mn-ea"/>
                <a:cs typeface="+mn-cs"/>
              </a:defRPr>
            </a:lvl6pPr>
            <a:lvl7pPr marL="3169841" indent="-304792" algn="l" rtl="0" eaLnBrk="1" latinLnBrk="0" hangingPunct="1">
              <a:spcBef>
                <a:spcPct val="20000"/>
              </a:spcBef>
              <a:buClr>
                <a:schemeClr val="accent2"/>
              </a:buClr>
              <a:buFont typeface="Wingdings"/>
              <a:buChar char="§"/>
              <a:defRPr sz="2400" kern="1200" baseline="0">
                <a:solidFill>
                  <a:schemeClr val="tx1"/>
                </a:solidFill>
                <a:latin typeface="+mn-lt"/>
                <a:ea typeface="+mn-ea"/>
                <a:cs typeface="+mn-cs"/>
              </a:defRPr>
            </a:lvl7pPr>
            <a:lvl8pPr marL="3535592" indent="-304792" algn="l" rtl="0" eaLnBrk="1" latinLnBrk="0" hangingPunct="1">
              <a:spcBef>
                <a:spcPct val="20000"/>
              </a:spcBef>
              <a:buClr>
                <a:schemeClr val="accent3"/>
              </a:buClr>
              <a:buFont typeface="Wingdings"/>
              <a:buChar char="§"/>
              <a:defRPr sz="2400" kern="1200" baseline="0">
                <a:solidFill>
                  <a:schemeClr val="tx1"/>
                </a:solidFill>
                <a:latin typeface="+mn-lt"/>
                <a:ea typeface="+mn-ea"/>
                <a:cs typeface="+mn-cs"/>
              </a:defRPr>
            </a:lvl8pPr>
            <a:lvl9pPr marL="3901342" indent="-304792" algn="l" rtl="0" eaLnBrk="1" latinLnBrk="0" hangingPunct="1">
              <a:spcBef>
                <a:spcPct val="20000"/>
              </a:spcBef>
              <a:buClr>
                <a:schemeClr val="accent4"/>
              </a:buClr>
              <a:buFont typeface="Wingdings"/>
              <a:buChar char="§"/>
              <a:defRPr sz="2400" kern="1200" baseline="0">
                <a:solidFill>
                  <a:schemeClr val="tx1"/>
                </a:solidFill>
                <a:latin typeface="+mn-lt"/>
                <a:ea typeface="+mn-ea"/>
                <a:cs typeface="+mn-cs"/>
              </a:defRPr>
            </a:lvl9pPr>
            <a:extLst/>
          </a:lstStyle>
          <a:p>
            <a:pPr marL="426709" marR="0" lvl="0" indent="-426709" algn="l" defTabSz="914400" rtl="0" eaLnBrk="1" fontAlgn="auto" latinLnBrk="0" hangingPunct="1">
              <a:lnSpc>
                <a:spcPct val="100000"/>
              </a:lnSpc>
              <a:spcBef>
                <a:spcPts val="933"/>
              </a:spcBef>
              <a:spcAft>
                <a:spcPts val="0"/>
              </a:spcAft>
              <a:buClr>
                <a:srgbClr val="DA1F28"/>
              </a:buClr>
              <a:buSzPct val="60000"/>
              <a:buFontTx/>
              <a:buNone/>
              <a:tabLst/>
              <a:defRPr/>
            </a:pPr>
            <a:r>
              <a:rPr kumimoji="0" lang="en-GB" sz="3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Rui Baptista</a:t>
            </a:r>
            <a:endParaRPr kumimoji="0" lang="en-GB"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3" name="Marcador de Posição do Texto 5">
            <a:extLst>
              <a:ext uri="{FF2B5EF4-FFF2-40B4-BE49-F238E27FC236}">
                <a16:creationId xmlns:a16="http://schemas.microsoft.com/office/drawing/2014/main" id="{1044CC8E-EF1A-32C8-08BF-6ACD30284BFF}"/>
              </a:ext>
            </a:extLst>
          </p:cNvPr>
          <p:cNvSpPr txBox="1">
            <a:spLocks/>
          </p:cNvSpPr>
          <p:nvPr/>
        </p:nvSpPr>
        <p:spPr>
          <a:xfrm>
            <a:off x="6400800" y="1816383"/>
            <a:ext cx="5181600" cy="707136"/>
          </a:xfrm>
          <a:prstGeom prst="rect">
            <a:avLst/>
          </a:prstGeom>
          <a:solidFill>
            <a:schemeClr val="tx2">
              <a:lumMod val="90000"/>
              <a:lumOff val="10000"/>
            </a:schemeClr>
          </a:solidFill>
        </p:spPr>
        <p:txBody>
          <a:bodyPr vert="horz" rtlCol="0" anchor="ctr">
            <a:normAutofit/>
          </a:bodyPr>
          <a:lstStyle>
            <a:lvl1pPr marL="426709" indent="-426709" algn="l" rtl="0" eaLnBrk="1" latinLnBrk="0" hangingPunct="1">
              <a:spcBef>
                <a:spcPts val="933"/>
              </a:spcBef>
              <a:buClr>
                <a:schemeClr val="accent2"/>
              </a:buClr>
              <a:buSzPct val="60000"/>
              <a:buFontTx/>
              <a:buNone/>
              <a:defRPr sz="2667" b="1" kern="1200">
                <a:solidFill>
                  <a:srgbClr val="FFFFFF"/>
                </a:solidFill>
                <a:latin typeface="+mn-lt"/>
                <a:ea typeface="+mn-ea"/>
                <a:cs typeface="+mn-cs"/>
              </a:defRPr>
            </a:lvl1pPr>
            <a:lvl2pPr marL="853419" indent="-365751" algn="l" rtl="0" eaLnBrk="1" latinLnBrk="0" hangingPunct="1">
              <a:spcBef>
                <a:spcPts val="733"/>
              </a:spcBef>
              <a:buClr>
                <a:schemeClr val="accent1"/>
              </a:buClr>
              <a:buSzPct val="70000"/>
              <a:buFont typeface="Wingdings 2"/>
              <a:buChar char=""/>
              <a:defRPr sz="3467" kern="1200">
                <a:solidFill>
                  <a:schemeClr val="tx1"/>
                </a:solidFill>
                <a:latin typeface="+mn-lt"/>
                <a:ea typeface="+mn-ea"/>
                <a:cs typeface="+mn-cs"/>
              </a:defRPr>
            </a:lvl2pPr>
            <a:lvl3pPr marL="1219170" indent="-304792" algn="l" rtl="0" eaLnBrk="1" latinLnBrk="0" hangingPunct="1">
              <a:spcBef>
                <a:spcPts val="667"/>
              </a:spcBef>
              <a:buClr>
                <a:schemeClr val="accent2"/>
              </a:buClr>
              <a:buSzPct val="75000"/>
              <a:buFont typeface="Wingdings"/>
              <a:buChar char=""/>
              <a:defRPr sz="3067" kern="1200">
                <a:solidFill>
                  <a:schemeClr val="tx1"/>
                </a:solidFill>
                <a:latin typeface="+mn-lt"/>
                <a:ea typeface="+mn-ea"/>
                <a:cs typeface="+mn-cs"/>
              </a:defRPr>
            </a:lvl3pPr>
            <a:lvl4pPr marL="1828754" indent="-304792" algn="l" rtl="0" eaLnBrk="1" latinLnBrk="0" hangingPunct="1">
              <a:spcBef>
                <a:spcPts val="533"/>
              </a:spcBef>
              <a:buClr>
                <a:schemeClr val="accent3"/>
              </a:buClr>
              <a:buSzPct val="75000"/>
              <a:buFont typeface="Wingdings"/>
              <a:buChar char=""/>
              <a:defRPr sz="2667" kern="1200">
                <a:solidFill>
                  <a:schemeClr val="tx1"/>
                </a:solidFill>
                <a:latin typeface="+mn-lt"/>
                <a:ea typeface="+mn-ea"/>
                <a:cs typeface="+mn-cs"/>
              </a:defRPr>
            </a:lvl4pPr>
            <a:lvl5pPr marL="2438339" indent="-304792" algn="l" rtl="0" eaLnBrk="1" latinLnBrk="0" hangingPunct="1">
              <a:spcBef>
                <a:spcPts val="533"/>
              </a:spcBef>
              <a:buClr>
                <a:schemeClr val="accent4"/>
              </a:buClr>
              <a:buSzPct val="65000"/>
              <a:buFont typeface="Wingdings"/>
              <a:buChar char=""/>
              <a:defRPr sz="2667" kern="1200">
                <a:solidFill>
                  <a:schemeClr val="tx1"/>
                </a:solidFill>
                <a:latin typeface="+mn-lt"/>
                <a:ea typeface="+mn-ea"/>
                <a:cs typeface="+mn-cs"/>
              </a:defRPr>
            </a:lvl5pPr>
            <a:lvl6pPr marL="2804090" indent="-304792" algn="l" rtl="0" eaLnBrk="1" latinLnBrk="0" hangingPunct="1">
              <a:spcBef>
                <a:spcPct val="20000"/>
              </a:spcBef>
              <a:buClr>
                <a:schemeClr val="accent1"/>
              </a:buClr>
              <a:buFont typeface="Wingdings"/>
              <a:buNone/>
              <a:defRPr sz="2400" kern="1200" baseline="0">
                <a:solidFill>
                  <a:schemeClr val="tx1"/>
                </a:solidFill>
                <a:latin typeface="+mn-lt"/>
                <a:ea typeface="+mn-ea"/>
                <a:cs typeface="+mn-cs"/>
              </a:defRPr>
            </a:lvl6pPr>
            <a:lvl7pPr marL="3169841" indent="-304792" algn="l" rtl="0" eaLnBrk="1" latinLnBrk="0" hangingPunct="1">
              <a:spcBef>
                <a:spcPct val="20000"/>
              </a:spcBef>
              <a:buClr>
                <a:schemeClr val="accent2"/>
              </a:buClr>
              <a:buFont typeface="Wingdings"/>
              <a:buChar char="§"/>
              <a:defRPr sz="2400" kern="1200" baseline="0">
                <a:solidFill>
                  <a:schemeClr val="tx1"/>
                </a:solidFill>
                <a:latin typeface="+mn-lt"/>
                <a:ea typeface="+mn-ea"/>
                <a:cs typeface="+mn-cs"/>
              </a:defRPr>
            </a:lvl7pPr>
            <a:lvl8pPr marL="3535592" indent="-304792" algn="l" rtl="0" eaLnBrk="1" latinLnBrk="0" hangingPunct="1">
              <a:spcBef>
                <a:spcPct val="20000"/>
              </a:spcBef>
              <a:buClr>
                <a:schemeClr val="accent3"/>
              </a:buClr>
              <a:buFont typeface="Wingdings"/>
              <a:buChar char="§"/>
              <a:defRPr sz="2400" kern="1200" baseline="0">
                <a:solidFill>
                  <a:schemeClr val="tx1"/>
                </a:solidFill>
                <a:latin typeface="+mn-lt"/>
                <a:ea typeface="+mn-ea"/>
                <a:cs typeface="+mn-cs"/>
              </a:defRPr>
            </a:lvl8pPr>
            <a:lvl9pPr marL="3901342" indent="-304792" algn="l" rtl="0" eaLnBrk="1" latinLnBrk="0" hangingPunct="1">
              <a:spcBef>
                <a:spcPct val="20000"/>
              </a:spcBef>
              <a:buClr>
                <a:schemeClr val="accent4"/>
              </a:buClr>
              <a:buFont typeface="Wingdings"/>
              <a:buChar char="§"/>
              <a:defRPr sz="2400" kern="1200" baseline="0">
                <a:solidFill>
                  <a:schemeClr val="tx1"/>
                </a:solidFill>
                <a:latin typeface="+mn-lt"/>
                <a:ea typeface="+mn-ea"/>
                <a:cs typeface="+mn-cs"/>
              </a:defRPr>
            </a:lvl9pPr>
            <a:extLst/>
          </a:lstStyle>
          <a:p>
            <a:pPr marL="426709" marR="0" lvl="0" indent="-426709" algn="l" defTabSz="914400" rtl="0" eaLnBrk="1" fontAlgn="auto" latinLnBrk="0" hangingPunct="1">
              <a:lnSpc>
                <a:spcPct val="100000"/>
              </a:lnSpc>
              <a:spcBef>
                <a:spcPts val="933"/>
              </a:spcBef>
              <a:spcAft>
                <a:spcPts val="0"/>
              </a:spcAft>
              <a:buClr>
                <a:srgbClr val="DA1F28"/>
              </a:buClr>
              <a:buSzPct val="60000"/>
              <a:buFontTx/>
              <a:buNone/>
              <a:tabLst/>
              <a:defRPr/>
            </a:pPr>
            <a:r>
              <a:rPr kumimoji="0" lang="en-GB" sz="36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Paula Araújo</a:t>
            </a:r>
            <a:endParaRPr kumimoji="0" lang="en-GB"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 name="Marcador de Posição do Texto 5">
            <a:extLst>
              <a:ext uri="{FF2B5EF4-FFF2-40B4-BE49-F238E27FC236}">
                <a16:creationId xmlns:a16="http://schemas.microsoft.com/office/drawing/2014/main" id="{0F10A55C-F568-0E3F-EFF4-C37C0FE36F5E}"/>
              </a:ext>
            </a:extLst>
          </p:cNvPr>
          <p:cNvSpPr txBox="1">
            <a:spLocks/>
          </p:cNvSpPr>
          <p:nvPr/>
        </p:nvSpPr>
        <p:spPr>
          <a:xfrm>
            <a:off x="6400800" y="4325094"/>
            <a:ext cx="5181600" cy="707136"/>
          </a:xfrm>
          <a:prstGeom prst="rect">
            <a:avLst/>
          </a:prstGeom>
          <a:solidFill>
            <a:schemeClr val="tx2">
              <a:lumMod val="90000"/>
              <a:lumOff val="10000"/>
            </a:schemeClr>
          </a:solidFill>
        </p:spPr>
        <p:txBody>
          <a:bodyPr vert="horz" rtlCol="0" anchor="ctr">
            <a:normAutofit/>
          </a:bodyPr>
          <a:lstStyle>
            <a:lvl1pPr marL="426709" indent="-426709" algn="l" rtl="0" eaLnBrk="1" latinLnBrk="0" hangingPunct="1">
              <a:spcBef>
                <a:spcPts val="933"/>
              </a:spcBef>
              <a:buClr>
                <a:schemeClr val="accent2"/>
              </a:buClr>
              <a:buSzPct val="60000"/>
              <a:buFontTx/>
              <a:buNone/>
              <a:defRPr sz="2667" b="1" kern="1200">
                <a:solidFill>
                  <a:srgbClr val="FFFFFF"/>
                </a:solidFill>
                <a:latin typeface="+mn-lt"/>
                <a:ea typeface="+mn-ea"/>
                <a:cs typeface="+mn-cs"/>
              </a:defRPr>
            </a:lvl1pPr>
            <a:lvl2pPr marL="853419" indent="-365751" algn="l" rtl="0" eaLnBrk="1" latinLnBrk="0" hangingPunct="1">
              <a:spcBef>
                <a:spcPts val="733"/>
              </a:spcBef>
              <a:buClr>
                <a:schemeClr val="accent1"/>
              </a:buClr>
              <a:buSzPct val="70000"/>
              <a:buFont typeface="Wingdings 2"/>
              <a:buChar char=""/>
              <a:defRPr sz="3467" kern="1200">
                <a:solidFill>
                  <a:schemeClr val="tx1"/>
                </a:solidFill>
                <a:latin typeface="+mn-lt"/>
                <a:ea typeface="+mn-ea"/>
                <a:cs typeface="+mn-cs"/>
              </a:defRPr>
            </a:lvl2pPr>
            <a:lvl3pPr marL="1219170" indent="-304792" algn="l" rtl="0" eaLnBrk="1" latinLnBrk="0" hangingPunct="1">
              <a:spcBef>
                <a:spcPts val="667"/>
              </a:spcBef>
              <a:buClr>
                <a:schemeClr val="accent2"/>
              </a:buClr>
              <a:buSzPct val="75000"/>
              <a:buFont typeface="Wingdings"/>
              <a:buChar char=""/>
              <a:defRPr sz="3067" kern="1200">
                <a:solidFill>
                  <a:schemeClr val="tx1"/>
                </a:solidFill>
                <a:latin typeface="+mn-lt"/>
                <a:ea typeface="+mn-ea"/>
                <a:cs typeface="+mn-cs"/>
              </a:defRPr>
            </a:lvl3pPr>
            <a:lvl4pPr marL="1828754" indent="-304792" algn="l" rtl="0" eaLnBrk="1" latinLnBrk="0" hangingPunct="1">
              <a:spcBef>
                <a:spcPts val="533"/>
              </a:spcBef>
              <a:buClr>
                <a:schemeClr val="accent3"/>
              </a:buClr>
              <a:buSzPct val="75000"/>
              <a:buFont typeface="Wingdings"/>
              <a:buChar char=""/>
              <a:defRPr sz="2667" kern="1200">
                <a:solidFill>
                  <a:schemeClr val="tx1"/>
                </a:solidFill>
                <a:latin typeface="+mn-lt"/>
                <a:ea typeface="+mn-ea"/>
                <a:cs typeface="+mn-cs"/>
              </a:defRPr>
            </a:lvl4pPr>
            <a:lvl5pPr marL="2438339" indent="-304792" algn="l" rtl="0" eaLnBrk="1" latinLnBrk="0" hangingPunct="1">
              <a:spcBef>
                <a:spcPts val="533"/>
              </a:spcBef>
              <a:buClr>
                <a:schemeClr val="accent4"/>
              </a:buClr>
              <a:buSzPct val="65000"/>
              <a:buFont typeface="Wingdings"/>
              <a:buChar char=""/>
              <a:defRPr sz="2667" kern="1200">
                <a:solidFill>
                  <a:schemeClr val="tx1"/>
                </a:solidFill>
                <a:latin typeface="+mn-lt"/>
                <a:ea typeface="+mn-ea"/>
                <a:cs typeface="+mn-cs"/>
              </a:defRPr>
            </a:lvl5pPr>
            <a:lvl6pPr marL="2804090" indent="-304792" algn="l" rtl="0" eaLnBrk="1" latinLnBrk="0" hangingPunct="1">
              <a:spcBef>
                <a:spcPct val="20000"/>
              </a:spcBef>
              <a:buClr>
                <a:schemeClr val="accent1"/>
              </a:buClr>
              <a:buFont typeface="Wingdings"/>
              <a:buNone/>
              <a:defRPr sz="2400" kern="1200" baseline="0">
                <a:solidFill>
                  <a:schemeClr val="tx1"/>
                </a:solidFill>
                <a:latin typeface="+mn-lt"/>
                <a:ea typeface="+mn-ea"/>
                <a:cs typeface="+mn-cs"/>
              </a:defRPr>
            </a:lvl6pPr>
            <a:lvl7pPr marL="3169841" indent="-304792" algn="l" rtl="0" eaLnBrk="1" latinLnBrk="0" hangingPunct="1">
              <a:spcBef>
                <a:spcPct val="20000"/>
              </a:spcBef>
              <a:buClr>
                <a:schemeClr val="accent2"/>
              </a:buClr>
              <a:buFont typeface="Wingdings"/>
              <a:buChar char="§"/>
              <a:defRPr sz="2400" kern="1200" baseline="0">
                <a:solidFill>
                  <a:schemeClr val="tx1"/>
                </a:solidFill>
                <a:latin typeface="+mn-lt"/>
                <a:ea typeface="+mn-ea"/>
                <a:cs typeface="+mn-cs"/>
              </a:defRPr>
            </a:lvl7pPr>
            <a:lvl8pPr marL="3535592" indent="-304792" algn="l" rtl="0" eaLnBrk="1" latinLnBrk="0" hangingPunct="1">
              <a:spcBef>
                <a:spcPct val="20000"/>
              </a:spcBef>
              <a:buClr>
                <a:schemeClr val="accent3"/>
              </a:buClr>
              <a:buFont typeface="Wingdings"/>
              <a:buChar char="§"/>
              <a:defRPr sz="2400" kern="1200" baseline="0">
                <a:solidFill>
                  <a:schemeClr val="tx1"/>
                </a:solidFill>
                <a:latin typeface="+mn-lt"/>
                <a:ea typeface="+mn-ea"/>
                <a:cs typeface="+mn-cs"/>
              </a:defRPr>
            </a:lvl8pPr>
            <a:lvl9pPr marL="3901342" indent="-304792" algn="l" rtl="0" eaLnBrk="1" latinLnBrk="0" hangingPunct="1">
              <a:spcBef>
                <a:spcPct val="20000"/>
              </a:spcBef>
              <a:buClr>
                <a:schemeClr val="accent4"/>
              </a:buClr>
              <a:buFont typeface="Wingdings"/>
              <a:buChar char="§"/>
              <a:defRPr sz="2400" kern="1200" baseline="0">
                <a:solidFill>
                  <a:schemeClr val="tx1"/>
                </a:solidFill>
                <a:latin typeface="+mn-lt"/>
                <a:ea typeface="+mn-ea"/>
                <a:cs typeface="+mn-cs"/>
              </a:defRPr>
            </a:lvl9pPr>
            <a:extLst/>
          </a:lstStyle>
          <a:p>
            <a:pPr marL="426709" marR="0" lvl="0" indent="-426709" algn="l" defTabSz="914400" rtl="0" eaLnBrk="1" fontAlgn="auto" latinLnBrk="0" hangingPunct="1">
              <a:lnSpc>
                <a:spcPct val="100000"/>
              </a:lnSpc>
              <a:spcBef>
                <a:spcPts val="933"/>
              </a:spcBef>
              <a:spcAft>
                <a:spcPts val="0"/>
              </a:spcAft>
              <a:buClr>
                <a:srgbClr val="DA1F28"/>
              </a:buClr>
              <a:buSzPct val="60000"/>
              <a:buFontTx/>
              <a:buNone/>
              <a:tabLst/>
              <a:defRPr/>
            </a:pPr>
            <a:r>
              <a:rPr kumimoji="0" lang="en-GB"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Carla Grande</a:t>
            </a:r>
          </a:p>
        </p:txBody>
      </p:sp>
      <p:sp>
        <p:nvSpPr>
          <p:cNvPr id="15" name="Marcador de Posição de Conteúdo 3">
            <a:extLst>
              <a:ext uri="{FF2B5EF4-FFF2-40B4-BE49-F238E27FC236}">
                <a16:creationId xmlns:a16="http://schemas.microsoft.com/office/drawing/2014/main" id="{C90550CD-66B6-4FD7-CB8C-3358AF80E601}"/>
              </a:ext>
            </a:extLst>
          </p:cNvPr>
          <p:cNvSpPr txBox="1">
            <a:spLocks/>
          </p:cNvSpPr>
          <p:nvPr/>
        </p:nvSpPr>
        <p:spPr>
          <a:xfrm>
            <a:off x="6400800" y="5032230"/>
            <a:ext cx="5287264" cy="1341120"/>
          </a:xfrm>
          <a:prstGeom prst="rect">
            <a:avLst/>
          </a:prstGeom>
        </p:spPr>
        <p:txBody>
          <a:bodyPr vert="horz">
            <a:normAutofit/>
          </a:bodyPr>
          <a:lstStyle>
            <a:lvl1pPr marL="426709" indent="-426709" algn="l" rtl="0" eaLnBrk="1" latinLnBrk="0" hangingPunct="1">
              <a:spcBef>
                <a:spcPts val="933"/>
              </a:spcBef>
              <a:buClr>
                <a:schemeClr val="accent2"/>
              </a:buClr>
              <a:buSzPct val="60000"/>
              <a:buFont typeface="Wingdings"/>
              <a:buChar char=""/>
              <a:defRPr sz="3867" kern="1200">
                <a:solidFill>
                  <a:schemeClr val="tx1"/>
                </a:solidFill>
                <a:latin typeface="+mn-lt"/>
                <a:ea typeface="+mn-ea"/>
                <a:cs typeface="+mn-cs"/>
              </a:defRPr>
            </a:lvl1pPr>
            <a:lvl2pPr marL="853419" indent="-365751" algn="l" rtl="0" eaLnBrk="1" latinLnBrk="0" hangingPunct="1">
              <a:spcBef>
                <a:spcPts val="733"/>
              </a:spcBef>
              <a:buClr>
                <a:schemeClr val="accent1"/>
              </a:buClr>
              <a:buSzPct val="70000"/>
              <a:buFont typeface="Wingdings 2"/>
              <a:buChar char=""/>
              <a:defRPr sz="3467" kern="1200">
                <a:solidFill>
                  <a:schemeClr val="tx1"/>
                </a:solidFill>
                <a:latin typeface="+mn-lt"/>
                <a:ea typeface="+mn-ea"/>
                <a:cs typeface="+mn-cs"/>
              </a:defRPr>
            </a:lvl2pPr>
            <a:lvl3pPr marL="1219170" indent="-304792" algn="l" rtl="0" eaLnBrk="1" latinLnBrk="0" hangingPunct="1">
              <a:spcBef>
                <a:spcPts val="667"/>
              </a:spcBef>
              <a:buClr>
                <a:schemeClr val="accent2"/>
              </a:buClr>
              <a:buSzPct val="75000"/>
              <a:buFont typeface="Wingdings"/>
              <a:buChar char=""/>
              <a:defRPr sz="3067" kern="1200">
                <a:solidFill>
                  <a:schemeClr val="tx1"/>
                </a:solidFill>
                <a:latin typeface="+mn-lt"/>
                <a:ea typeface="+mn-ea"/>
                <a:cs typeface="+mn-cs"/>
              </a:defRPr>
            </a:lvl3pPr>
            <a:lvl4pPr marL="1828754" indent="-304792" algn="l" rtl="0" eaLnBrk="1" latinLnBrk="0" hangingPunct="1">
              <a:spcBef>
                <a:spcPts val="533"/>
              </a:spcBef>
              <a:buClr>
                <a:schemeClr val="accent3"/>
              </a:buClr>
              <a:buSzPct val="75000"/>
              <a:buFont typeface="Wingdings"/>
              <a:buChar char=""/>
              <a:defRPr sz="2667" kern="1200">
                <a:solidFill>
                  <a:schemeClr val="tx1"/>
                </a:solidFill>
                <a:latin typeface="+mn-lt"/>
                <a:ea typeface="+mn-ea"/>
                <a:cs typeface="+mn-cs"/>
              </a:defRPr>
            </a:lvl4pPr>
            <a:lvl5pPr marL="2438339" indent="-304792" algn="l" rtl="0" eaLnBrk="1" latinLnBrk="0" hangingPunct="1">
              <a:spcBef>
                <a:spcPts val="533"/>
              </a:spcBef>
              <a:buClr>
                <a:schemeClr val="accent4"/>
              </a:buClr>
              <a:buSzPct val="65000"/>
              <a:buFont typeface="Wingdings"/>
              <a:buChar char=""/>
              <a:defRPr sz="2667" kern="1200">
                <a:solidFill>
                  <a:schemeClr val="tx1"/>
                </a:solidFill>
                <a:latin typeface="+mn-lt"/>
                <a:ea typeface="+mn-ea"/>
                <a:cs typeface="+mn-cs"/>
              </a:defRPr>
            </a:lvl5pPr>
            <a:lvl6pPr marL="2804090" indent="-304792" algn="l" rtl="0" eaLnBrk="1" latinLnBrk="0" hangingPunct="1">
              <a:spcBef>
                <a:spcPct val="20000"/>
              </a:spcBef>
              <a:buClr>
                <a:schemeClr val="accent1"/>
              </a:buClr>
              <a:buFont typeface="Wingdings"/>
              <a:buNone/>
              <a:defRPr sz="2400" kern="1200" baseline="0">
                <a:solidFill>
                  <a:schemeClr val="tx1"/>
                </a:solidFill>
                <a:latin typeface="+mn-lt"/>
                <a:ea typeface="+mn-ea"/>
                <a:cs typeface="+mn-cs"/>
              </a:defRPr>
            </a:lvl6pPr>
            <a:lvl7pPr marL="3169841" indent="-304792" algn="l" rtl="0" eaLnBrk="1" latinLnBrk="0" hangingPunct="1">
              <a:spcBef>
                <a:spcPct val="20000"/>
              </a:spcBef>
              <a:buClr>
                <a:schemeClr val="accent2"/>
              </a:buClr>
              <a:buFont typeface="Wingdings"/>
              <a:buChar char="§"/>
              <a:defRPr sz="2400" kern="1200" baseline="0">
                <a:solidFill>
                  <a:schemeClr val="tx1"/>
                </a:solidFill>
                <a:latin typeface="+mn-lt"/>
                <a:ea typeface="+mn-ea"/>
                <a:cs typeface="+mn-cs"/>
              </a:defRPr>
            </a:lvl7pPr>
            <a:lvl8pPr marL="3535592" indent="-304792" algn="l" rtl="0" eaLnBrk="1" latinLnBrk="0" hangingPunct="1">
              <a:spcBef>
                <a:spcPct val="20000"/>
              </a:spcBef>
              <a:buClr>
                <a:schemeClr val="accent3"/>
              </a:buClr>
              <a:buFont typeface="Wingdings"/>
              <a:buChar char="§"/>
              <a:defRPr sz="2400" kern="1200" baseline="0">
                <a:solidFill>
                  <a:schemeClr val="tx1"/>
                </a:solidFill>
                <a:latin typeface="+mn-lt"/>
                <a:ea typeface="+mn-ea"/>
                <a:cs typeface="+mn-cs"/>
              </a:defRPr>
            </a:lvl8pPr>
            <a:lvl9pPr marL="3901342" indent="-304792" algn="l" rtl="0" eaLnBrk="1" latinLnBrk="0" hangingPunct="1">
              <a:spcBef>
                <a:spcPct val="20000"/>
              </a:spcBef>
              <a:buClr>
                <a:schemeClr val="accent4"/>
              </a:buClr>
              <a:buFont typeface="Wingdings"/>
              <a:buChar char="§"/>
              <a:defRPr sz="2400" kern="1200" baseline="0">
                <a:solidFill>
                  <a:schemeClr val="tx1"/>
                </a:solidFill>
                <a:latin typeface="+mn-lt"/>
                <a:ea typeface="+mn-ea"/>
                <a:cs typeface="+mn-cs"/>
              </a:defRPr>
            </a:lvl9pPr>
            <a:extLst/>
          </a:lstStyle>
          <a:p>
            <a:pPr defTabSz="914400">
              <a:buClr>
                <a:srgbClr val="DA1F28"/>
              </a:buClr>
            </a:pPr>
            <a:r>
              <a:rPr lang="en-GB" sz="2800" b="1" dirty="0">
                <a:solidFill>
                  <a:prstClr val="black"/>
                </a:solidFill>
                <a:latin typeface="Calibri" panose="020F0502020204030204" pitchFamily="34" charset="0"/>
                <a:ea typeface="Calibri" panose="020F0502020204030204" pitchFamily="34" charset="0"/>
                <a:cs typeface="Calibri" panose="020F0502020204030204" pitchFamily="34" charset="0"/>
              </a:rPr>
              <a:t>Special Needs teacher</a:t>
            </a:r>
          </a:p>
          <a:p>
            <a:pPr marL="0" indent="0" defTabSz="914400">
              <a:buClr>
                <a:srgbClr val="DA1F28"/>
              </a:buClr>
              <a:buFont typeface="Wingdings"/>
              <a:buNone/>
            </a:pPr>
            <a:r>
              <a:rPr lang="en-GB" sz="2800" b="1" dirty="0">
                <a:solidFill>
                  <a:prstClr val="black"/>
                </a:solidFill>
                <a:latin typeface="Calibri" panose="020F0502020204030204" pitchFamily="34" charset="0"/>
                <a:ea typeface="Calibri" panose="020F0502020204030204" pitchFamily="34" charset="0"/>
                <a:cs typeface="Calibri" panose="020F0502020204030204" pitchFamily="34" charset="0"/>
                <a:hlinkClick r:id="rId4"/>
              </a:rPr>
              <a:t>carla.grande@esbarcelinhos.pt</a:t>
            </a:r>
            <a:r>
              <a:rPr lang="en-GB"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457728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E1859-A3F0-44D4-875B-3B3669705C44}"/>
              </a:ext>
            </a:extLst>
          </p:cNvPr>
          <p:cNvSpPr>
            <a:spLocks noGrp="1"/>
          </p:cNvSpPr>
          <p:nvPr>
            <p:ph type="title"/>
          </p:nvPr>
        </p:nvSpPr>
        <p:spPr/>
        <p:txBody>
          <a:bodyPr/>
          <a:lstStyle/>
          <a:p>
            <a:endParaRPr lang="pt-PT"/>
          </a:p>
        </p:txBody>
      </p:sp>
      <p:pic>
        <p:nvPicPr>
          <p:cNvPr id="4" name="Marcador de Posição de Conteúdo 3">
            <a:extLst>
              <a:ext uri="{FF2B5EF4-FFF2-40B4-BE49-F238E27FC236}">
                <a16:creationId xmlns:a16="http://schemas.microsoft.com/office/drawing/2014/main" id="{47FAC654-11B9-4D7F-BB79-4F89555815AE}"/>
              </a:ext>
            </a:extLst>
          </p:cNvPr>
          <p:cNvPicPr>
            <a:picLocks noGrp="1" noChangeAspect="1"/>
          </p:cNvPicPr>
          <p:nvPr>
            <p:ph idx="1"/>
          </p:nvPr>
        </p:nvPicPr>
        <p:blipFill>
          <a:blip r:embed="rId2"/>
          <a:stretch>
            <a:fillRect/>
          </a:stretch>
        </p:blipFill>
        <p:spPr>
          <a:xfrm>
            <a:off x="905523" y="0"/>
            <a:ext cx="10999432" cy="6858000"/>
          </a:xfrm>
          <a:prstGeom prst="rect">
            <a:avLst/>
          </a:prstGeom>
        </p:spPr>
      </p:pic>
    </p:spTree>
    <p:extLst>
      <p:ext uri="{BB962C8B-B14F-4D97-AF65-F5344CB8AC3E}">
        <p14:creationId xmlns:p14="http://schemas.microsoft.com/office/powerpoint/2010/main" val="39377705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0418A-9EDB-47DE-87B3-135BA605DDEC}"/>
              </a:ext>
            </a:extLst>
          </p:cNvPr>
          <p:cNvSpPr>
            <a:spLocks noGrp="1"/>
          </p:cNvSpPr>
          <p:nvPr>
            <p:ph type="title"/>
          </p:nvPr>
        </p:nvSpPr>
        <p:spPr>
          <a:xfrm>
            <a:off x="3216805" y="599090"/>
            <a:ext cx="8187071" cy="4047234"/>
          </a:xfrm>
          <a:solidFill>
            <a:schemeClr val="accent1">
              <a:lumMod val="20000"/>
              <a:lumOff val="80000"/>
            </a:schemeClr>
          </a:solidFill>
        </p:spPr>
        <p:txBody>
          <a:bodyPr anchor="ctr">
            <a:normAutofit/>
          </a:bodyPr>
          <a:lstStyle/>
          <a:p>
            <a:pPr algn="ctr">
              <a:lnSpc>
                <a:spcPct val="150000"/>
              </a:lnSpc>
            </a:pPr>
            <a:r>
              <a:rPr lang="en-US" sz="3300" dirty="0">
                <a:solidFill>
                  <a:srgbClr val="1C2018"/>
                </a:solidFill>
                <a:latin typeface="Montserrat"/>
              </a:rPr>
              <a:t>from </a:t>
            </a:r>
            <a:r>
              <a:rPr lang="en-US" sz="3300" b="1" dirty="0">
                <a:solidFill>
                  <a:srgbClr val="1C2018"/>
                </a:solidFill>
                <a:latin typeface="Montserrat"/>
              </a:rPr>
              <a:t>Including</a:t>
            </a:r>
            <a:r>
              <a:rPr lang="en-US" sz="3300" dirty="0">
                <a:solidFill>
                  <a:srgbClr val="1C2018"/>
                </a:solidFill>
                <a:latin typeface="Montserrat"/>
              </a:rPr>
              <a:t> Students With Disabilities To </a:t>
            </a:r>
            <a:r>
              <a:rPr lang="en-US" sz="3300" b="1" dirty="0">
                <a:solidFill>
                  <a:srgbClr val="1C2018"/>
                </a:solidFill>
                <a:latin typeface="Montserrat"/>
              </a:rPr>
              <a:t>Inclusive</a:t>
            </a:r>
            <a:r>
              <a:rPr lang="en-US" sz="3300" dirty="0">
                <a:solidFill>
                  <a:srgbClr val="1C2018"/>
                </a:solidFill>
                <a:latin typeface="Montserrat"/>
              </a:rPr>
              <a:t> Education</a:t>
            </a:r>
            <a:endParaRPr lang="pt-PT" dirty="0"/>
          </a:p>
        </p:txBody>
      </p:sp>
      <p:sp>
        <p:nvSpPr>
          <p:cNvPr id="3" name="Marcador de Posição do Texto 2">
            <a:extLst>
              <a:ext uri="{FF2B5EF4-FFF2-40B4-BE49-F238E27FC236}">
                <a16:creationId xmlns:a16="http://schemas.microsoft.com/office/drawing/2014/main" id="{7EA039BF-05C9-4884-8A72-F6EC545F7A6C}"/>
              </a:ext>
            </a:extLst>
          </p:cNvPr>
          <p:cNvSpPr>
            <a:spLocks noGrp="1"/>
          </p:cNvSpPr>
          <p:nvPr>
            <p:ph type="body" idx="1"/>
          </p:nvPr>
        </p:nvSpPr>
        <p:spPr>
          <a:xfrm>
            <a:off x="3216805" y="4927151"/>
            <a:ext cx="8187070" cy="951135"/>
          </a:xfrm>
          <a:solidFill>
            <a:schemeClr val="accent1">
              <a:lumMod val="60000"/>
              <a:lumOff val="40000"/>
            </a:schemeClr>
          </a:solidFill>
        </p:spPr>
        <p:txBody>
          <a:bodyPr>
            <a:normAutofit/>
          </a:bodyPr>
          <a:lstStyle/>
          <a:p>
            <a:pPr algn="ctr"/>
            <a:r>
              <a:rPr lang="en-US" sz="2400" dirty="0">
                <a:solidFill>
                  <a:schemeClr val="bg1"/>
                </a:solidFill>
                <a:latin typeface="Montserrat"/>
              </a:rPr>
              <a:t>Portugal Amends Its Education Law (2018)</a:t>
            </a:r>
          </a:p>
          <a:p>
            <a:pPr algn="ctr"/>
            <a:endParaRPr lang="pt-PT" sz="2800" u="sng" dirty="0"/>
          </a:p>
        </p:txBody>
      </p:sp>
    </p:spTree>
    <p:extLst>
      <p:ext uri="{BB962C8B-B14F-4D97-AF65-F5344CB8AC3E}">
        <p14:creationId xmlns:p14="http://schemas.microsoft.com/office/powerpoint/2010/main" val="3635720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bg/>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2">
            <a:extLst>
              <a:ext uri="{FF2B5EF4-FFF2-40B4-BE49-F238E27FC236}">
                <a16:creationId xmlns:a16="http://schemas.microsoft.com/office/drawing/2014/main" id="{97BD76D0-A882-4EB8-B60A-B2C379A81D03}"/>
              </a:ext>
            </a:extLst>
          </p:cNvPr>
          <p:cNvSpPr txBox="1">
            <a:spLocks/>
          </p:cNvSpPr>
          <p:nvPr/>
        </p:nvSpPr>
        <p:spPr>
          <a:xfrm>
            <a:off x="930166" y="118534"/>
            <a:ext cx="10862441" cy="6634964"/>
          </a:xfrm>
          <a:prstGeom prst="rect">
            <a:avLst/>
          </a:prstGeom>
        </p:spPr>
        <p:txBody>
          <a:bodyP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just">
              <a:lnSpc>
                <a:spcPct val="150000"/>
              </a:lnSpc>
              <a:buFont typeface="Arial" panose="020B0604020202020204" pitchFamily="34" charset="0"/>
              <a:buNone/>
            </a:pPr>
            <a:r>
              <a:rPr lang="en-US" sz="2400" b="1" dirty="0">
                <a:solidFill>
                  <a:schemeClr val="tx1"/>
                </a:solidFill>
                <a:latin typeface="Calibri" panose="020F0502020204030204" pitchFamily="34" charset="0"/>
                <a:cs typeface="Times New Roman" panose="02020603050405020304" pitchFamily="18" charset="0"/>
              </a:rPr>
              <a:t>The </a:t>
            </a:r>
            <a:r>
              <a:rPr lang="en-US" sz="2400" b="1" dirty="0">
                <a:solidFill>
                  <a:schemeClr val="tx1"/>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new flexible Curriculum</a:t>
            </a:r>
            <a:r>
              <a:rPr lang="en-US" sz="2400" b="1" dirty="0">
                <a:solidFill>
                  <a:schemeClr val="tx1"/>
                </a:solidFill>
                <a:latin typeface="Calibri" panose="020F0502020204030204" pitchFamily="34" charset="0"/>
                <a:cs typeface="Times New Roman" panose="02020603050405020304" pitchFamily="18" charset="0"/>
              </a:rPr>
              <a:t> is based on universal design for learning and a multilevel approach to access the curriculum. </a:t>
            </a:r>
            <a:endParaRPr lang="en-US" sz="2400" b="1" dirty="0">
              <a:solidFill>
                <a:schemeClr val="tx1"/>
              </a:solidFill>
              <a:latin typeface="Helvetica Neue"/>
            </a:endParaRPr>
          </a:p>
          <a:p>
            <a:pPr>
              <a:lnSpc>
                <a:spcPct val="150000"/>
              </a:lnSpc>
            </a:pPr>
            <a:r>
              <a:rPr lang="en-US" sz="2400" b="1" dirty="0">
                <a:solidFill>
                  <a:schemeClr val="tx1"/>
                </a:solidFill>
                <a:latin typeface="Calibri" panose="020F0502020204030204" pitchFamily="34" charset="0"/>
                <a:cs typeface="Times New Roman" panose="02020603050405020304" pitchFamily="18" charset="0"/>
              </a:rPr>
              <a:t>This approach is based on:</a:t>
            </a:r>
          </a:p>
          <a:p>
            <a:pPr lvl="1">
              <a:lnSpc>
                <a:spcPct val="150000"/>
              </a:lnSpc>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flexible curricular models</a:t>
            </a:r>
          </a:p>
          <a:p>
            <a:pPr lvl="1">
              <a:lnSpc>
                <a:spcPct val="150000"/>
              </a:lnSpc>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systematic monitoring of the effectiveness of the continuum of implemented interventions</a:t>
            </a:r>
          </a:p>
          <a:p>
            <a:pPr lvl="1">
              <a:lnSpc>
                <a:spcPct val="150000"/>
              </a:lnSpc>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 the dialogue between teachers with parents or caregivers</a:t>
            </a:r>
          </a:p>
          <a:p>
            <a:pPr lvl="1">
              <a:lnSpc>
                <a:spcPct val="150000"/>
              </a:lnSpc>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choice of measures to support learning, organized at different levels of intervention</a:t>
            </a:r>
          </a:p>
          <a:p>
            <a:pPr lvl="1">
              <a:lnSpc>
                <a:spcPct val="150000"/>
              </a:lnSpc>
              <a:buFont typeface="Wingdings" panose="05000000000000000000" pitchFamily="2" charset="2"/>
              <a:buChar char="Ø"/>
            </a:pPr>
            <a:r>
              <a:rPr lang="en-US" sz="2400" dirty="0">
                <a:solidFill>
                  <a:schemeClr val="tx1"/>
                </a:solidFill>
                <a:latin typeface="Calibri" panose="020F0502020204030204" pitchFamily="34" charset="0"/>
                <a:cs typeface="Calibri" panose="020F0502020204030204" pitchFamily="34" charset="0"/>
              </a:rPr>
              <a:t>educational responses necessary for each student to acquire a common base of competences, valuing their potential and interests.</a:t>
            </a:r>
            <a:endParaRPr lang="pt-PT"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2782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e Conteúdo 2">
            <a:extLst>
              <a:ext uri="{FF2B5EF4-FFF2-40B4-BE49-F238E27FC236}">
                <a16:creationId xmlns:a16="http://schemas.microsoft.com/office/drawing/2014/main" id="{BDD926ED-AD55-4658-829A-8C8708716D03}"/>
              </a:ext>
            </a:extLst>
          </p:cNvPr>
          <p:cNvSpPr txBox="1">
            <a:spLocks/>
          </p:cNvSpPr>
          <p:nvPr/>
        </p:nvSpPr>
        <p:spPr>
          <a:xfrm>
            <a:off x="309489" y="0"/>
            <a:ext cx="7146388" cy="5905500"/>
          </a:xfrm>
          <a:prstGeom prst="rect">
            <a:avLst/>
          </a:prstGeom>
        </p:spPr>
        <p:txBody>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endParaRPr lang="pt-PT" b="1" dirty="0">
              <a:solidFill>
                <a:schemeClr val="tx1"/>
              </a:solidFill>
            </a:endParaRPr>
          </a:p>
          <a:p>
            <a:pPr marL="0" indent="0">
              <a:buNone/>
            </a:pPr>
            <a:r>
              <a:rPr lang="pt-PT" b="1" dirty="0">
                <a:solidFill>
                  <a:schemeClr val="tx1"/>
                </a:solidFill>
              </a:rPr>
              <a:t>MAIN STEPS IN THIS PROCESS IN OUR SCHOOL:</a:t>
            </a:r>
          </a:p>
          <a:p>
            <a:pPr marL="0" indent="0">
              <a:buNone/>
            </a:pPr>
            <a:endParaRPr lang="pt-PT" dirty="0">
              <a:solidFill>
                <a:schemeClr val="tx1"/>
              </a:solidFill>
            </a:endParaRPr>
          </a:p>
          <a:p>
            <a:pPr>
              <a:lnSpc>
                <a:spcPct val="107000"/>
              </a:lnSpc>
              <a:spcAft>
                <a:spcPts val="800"/>
              </a:spcAft>
              <a:buFont typeface="Wingdings" panose="05000000000000000000" pitchFamily="2" charset="2"/>
              <a:buChar char="Ø"/>
            </a:pPr>
            <a:r>
              <a:rPr lang="en-GB" sz="2400" dirty="0">
                <a:solidFill>
                  <a:schemeClr val="tx1"/>
                </a:solidFill>
                <a:latin typeface="Calibri" panose="020F0502020204030204" pitchFamily="34" charset="0"/>
                <a:cs typeface="Calibri" panose="020F0502020204030204" pitchFamily="34" charset="0"/>
              </a:rPr>
              <a:t>We always try to detect and intervene as early as possible to remedy their difficulties (pre-school and primary school).</a:t>
            </a:r>
            <a:endParaRPr lang="pt-PT" sz="2400" dirty="0">
              <a:solidFill>
                <a:schemeClr val="tx1"/>
              </a:solidFill>
              <a:latin typeface="Calibri" panose="020F0502020204030204" pitchFamily="34" charset="0"/>
              <a:cs typeface="Calibri" panose="020F0502020204030204" pitchFamily="34" charset="0"/>
            </a:endParaRPr>
          </a:p>
          <a:p>
            <a:pPr>
              <a:lnSpc>
                <a:spcPct val="107000"/>
              </a:lnSpc>
              <a:spcAft>
                <a:spcPts val="800"/>
              </a:spcAft>
              <a:buFont typeface="Wingdings" panose="05000000000000000000" pitchFamily="2" charset="2"/>
              <a:buChar char="Ø"/>
            </a:pPr>
            <a:r>
              <a:rPr lang="en-GB" sz="2400" dirty="0">
                <a:solidFill>
                  <a:schemeClr val="tx1"/>
                </a:solidFill>
                <a:latin typeface="Calibri" panose="020F0502020204030204" pitchFamily="34" charset="0"/>
                <a:cs typeface="Calibri" panose="020F0502020204030204" pitchFamily="34" charset="0"/>
              </a:rPr>
              <a:t>Students with specific needs, depending on their difficulties, can always be included in the regular classes with the other students and have support from the teachers of the subject </a:t>
            </a:r>
          </a:p>
          <a:p>
            <a:pPr>
              <a:lnSpc>
                <a:spcPct val="107000"/>
              </a:lnSpc>
              <a:spcAft>
                <a:spcPts val="800"/>
              </a:spcAft>
              <a:buFont typeface="Wingdings" panose="05000000000000000000" pitchFamily="2" charset="2"/>
              <a:buChar char="Ø"/>
            </a:pPr>
            <a:r>
              <a:rPr lang="en-GB" sz="2400" dirty="0">
                <a:solidFill>
                  <a:schemeClr val="tx1"/>
                </a:solidFill>
                <a:latin typeface="Calibri" panose="020F0502020204030204" pitchFamily="34" charset="0"/>
                <a:cs typeface="Calibri" panose="020F0502020204030204" pitchFamily="34" charset="0"/>
              </a:rPr>
              <a:t>If necessary, they can have more specialized support from the Special Education Department (within the classroom or other therapies) until they improve.</a:t>
            </a:r>
          </a:p>
          <a:p>
            <a:pPr>
              <a:lnSpc>
                <a:spcPct val="107000"/>
              </a:lnSpc>
              <a:spcAft>
                <a:spcPts val="800"/>
              </a:spcAft>
              <a:buFont typeface="Wingdings" panose="05000000000000000000" pitchFamily="2" charset="2"/>
              <a:buChar char="Ø"/>
            </a:pPr>
            <a:r>
              <a:rPr lang="en-GB" sz="2400" dirty="0">
                <a:solidFill>
                  <a:schemeClr val="tx1"/>
                </a:solidFill>
                <a:latin typeface="Calibri" panose="020F0502020204030204" pitchFamily="34" charset="0"/>
                <a:cs typeface="Calibri" panose="020F0502020204030204" pitchFamily="34" charset="0"/>
              </a:rPr>
              <a:t>Students with more profound difficulties go to institutions which continue to stimulate their abilities.</a:t>
            </a:r>
            <a:endParaRPr lang="pt-PT" sz="2400" dirty="0">
              <a:solidFill>
                <a:schemeClr val="tx1"/>
              </a:solidFill>
              <a:latin typeface="Calibri" panose="020F0502020204030204" pitchFamily="34" charset="0"/>
              <a:cs typeface="Calibri" panose="020F0502020204030204" pitchFamily="34" charset="0"/>
            </a:endParaRPr>
          </a:p>
          <a:p>
            <a:pPr marL="0" indent="0">
              <a:lnSpc>
                <a:spcPct val="107000"/>
              </a:lnSpc>
              <a:spcAft>
                <a:spcPts val="800"/>
              </a:spcAft>
              <a:buNone/>
            </a:pPr>
            <a:endParaRPr lang="en-GB" sz="1800" dirty="0">
              <a:solidFill>
                <a:schemeClr val="tx1"/>
              </a:solidFill>
              <a:latin typeface="Calibri" panose="020F0502020204030204" pitchFamily="34" charset="0"/>
              <a:cs typeface="Calibri" panose="020F0502020204030204" pitchFamily="34" charset="0"/>
            </a:endParaRPr>
          </a:p>
          <a:p>
            <a:pPr>
              <a:lnSpc>
                <a:spcPct val="107000"/>
              </a:lnSpc>
              <a:spcAft>
                <a:spcPts val="800"/>
              </a:spcAft>
            </a:pPr>
            <a:endParaRPr lang="pt-P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pt-PT" dirty="0">
              <a:solidFill>
                <a:schemeClr val="tx1"/>
              </a:solidFill>
            </a:endParaRPr>
          </a:p>
        </p:txBody>
      </p:sp>
      <p:pic>
        <p:nvPicPr>
          <p:cNvPr id="6" name="Imagem 5">
            <a:extLst>
              <a:ext uri="{FF2B5EF4-FFF2-40B4-BE49-F238E27FC236}">
                <a16:creationId xmlns:a16="http://schemas.microsoft.com/office/drawing/2014/main" id="{A9A47F26-ABF0-4C6A-ADC0-AA5D872E3764}"/>
              </a:ext>
            </a:extLst>
          </p:cNvPr>
          <p:cNvPicPr>
            <a:picLocks noChangeAspect="1"/>
          </p:cNvPicPr>
          <p:nvPr/>
        </p:nvPicPr>
        <p:blipFill>
          <a:blip r:embed="rId2"/>
          <a:stretch>
            <a:fillRect/>
          </a:stretch>
        </p:blipFill>
        <p:spPr>
          <a:xfrm>
            <a:off x="7567868" y="2360314"/>
            <a:ext cx="4632145" cy="2605581"/>
          </a:xfrm>
          <a:prstGeom prst="rect">
            <a:avLst/>
          </a:prstGeom>
        </p:spPr>
      </p:pic>
    </p:spTree>
    <p:extLst>
      <p:ext uri="{BB962C8B-B14F-4D97-AF65-F5344CB8AC3E}">
        <p14:creationId xmlns:p14="http://schemas.microsoft.com/office/powerpoint/2010/main" val="4181187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E64258E-735C-4A33-B484-E5621779B1F0}"/>
              </a:ext>
            </a:extLst>
          </p:cNvPr>
          <p:cNvSpPr txBox="1"/>
          <p:nvPr/>
        </p:nvSpPr>
        <p:spPr>
          <a:xfrm>
            <a:off x="797987" y="302412"/>
            <a:ext cx="7119052" cy="3921651"/>
          </a:xfrm>
          <a:prstGeom prst="rect">
            <a:avLst/>
          </a:prstGeom>
          <a:noFill/>
        </p:spPr>
        <p:txBody>
          <a:bodyPr wrap="square">
            <a:spAutoFit/>
          </a:bodyPr>
          <a:lstStyle/>
          <a:p>
            <a:pPr marL="228600" indent="-228600" defTabSz="914400">
              <a:lnSpc>
                <a:spcPct val="107000"/>
              </a:lnSpc>
              <a:spcBef>
                <a:spcPts val="700"/>
              </a:spcBef>
              <a:spcAft>
                <a:spcPts val="800"/>
              </a:spcAft>
              <a:buClr>
                <a:schemeClr val="tx2"/>
              </a:buClr>
              <a:buFont typeface="Wingdings" panose="05000000000000000000" pitchFamily="2" charset="2"/>
              <a:buChar char="Ø"/>
            </a:pPr>
            <a:r>
              <a:rPr lang="en-GB" sz="2400" dirty="0">
                <a:latin typeface="Calibri" panose="020F0502020204030204" pitchFamily="34" charset="0"/>
                <a:cs typeface="Calibri" panose="020F0502020204030204" pitchFamily="34" charset="0"/>
              </a:rPr>
              <a:t>When the difficulties are more serious or profound, the students continue to be included in the class, but a specific program is designed for them, trying to meet their difficulties and that they feel equally integrated in the class.</a:t>
            </a:r>
            <a:endParaRPr lang="en-GB" sz="2400" dirty="0">
              <a:solidFill>
                <a:schemeClr val="tx1">
                  <a:lumMod val="65000"/>
                  <a:lumOff val="35000"/>
                </a:schemeClr>
              </a:solidFill>
              <a:latin typeface="Calibri" panose="020F0502020204030204" pitchFamily="34" charset="0"/>
              <a:cs typeface="Calibri" panose="020F0502020204030204" pitchFamily="34" charset="0"/>
            </a:endParaRPr>
          </a:p>
          <a:p>
            <a:pPr marL="228600" indent="-228600" defTabSz="914400">
              <a:lnSpc>
                <a:spcPct val="107000"/>
              </a:lnSpc>
              <a:spcBef>
                <a:spcPts val="700"/>
              </a:spcBef>
              <a:spcAft>
                <a:spcPts val="800"/>
              </a:spcAft>
              <a:buClr>
                <a:schemeClr val="tx2"/>
              </a:buClr>
              <a:buFont typeface="Wingdings" panose="05000000000000000000" pitchFamily="2" charset="2"/>
              <a:buChar char="Ø"/>
            </a:pPr>
            <a:r>
              <a:rPr lang="en-GB" sz="2400" dirty="0">
                <a:latin typeface="Calibri" panose="020F0502020204030204" pitchFamily="34" charset="0"/>
                <a:cs typeface="Calibri" panose="020F0502020204030204" pitchFamily="34" charset="0"/>
              </a:rPr>
              <a:t>Usually, the classes have a smaller number of students so that the teacher can give more attention and support to these students.</a:t>
            </a:r>
          </a:p>
          <a:p>
            <a:pPr marL="228600" indent="-228600" defTabSz="914400">
              <a:lnSpc>
                <a:spcPct val="107000"/>
              </a:lnSpc>
              <a:spcBef>
                <a:spcPts val="700"/>
              </a:spcBef>
              <a:spcAft>
                <a:spcPts val="800"/>
              </a:spcAft>
              <a:buClr>
                <a:schemeClr val="tx2"/>
              </a:buClr>
              <a:buFont typeface="Wingdings" panose="05000000000000000000" pitchFamily="2" charset="2"/>
              <a:buChar char="Ø"/>
            </a:pPr>
            <a:endParaRPr lang="pt-PT"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6" name="Imagem 5">
            <a:extLst>
              <a:ext uri="{FF2B5EF4-FFF2-40B4-BE49-F238E27FC236}">
                <a16:creationId xmlns:a16="http://schemas.microsoft.com/office/drawing/2014/main" id="{C51B63BE-B2A6-4D44-8300-22DD8855EC59}"/>
              </a:ext>
            </a:extLst>
          </p:cNvPr>
          <p:cNvPicPr>
            <a:picLocks noChangeAspect="1"/>
          </p:cNvPicPr>
          <p:nvPr/>
        </p:nvPicPr>
        <p:blipFill>
          <a:blip r:embed="rId2"/>
          <a:stretch>
            <a:fillRect/>
          </a:stretch>
        </p:blipFill>
        <p:spPr>
          <a:xfrm>
            <a:off x="2032000" y="3810000"/>
            <a:ext cx="4064000" cy="3048000"/>
          </a:xfrm>
          <a:prstGeom prst="rect">
            <a:avLst/>
          </a:prstGeom>
        </p:spPr>
      </p:pic>
      <p:pic>
        <p:nvPicPr>
          <p:cNvPr id="12" name="Imagem 11">
            <a:extLst>
              <a:ext uri="{FF2B5EF4-FFF2-40B4-BE49-F238E27FC236}">
                <a16:creationId xmlns:a16="http://schemas.microsoft.com/office/drawing/2014/main" id="{E721C49A-8287-4CC7-B8C7-1287069D5B3F}"/>
              </a:ext>
            </a:extLst>
          </p:cNvPr>
          <p:cNvPicPr>
            <a:picLocks noChangeAspect="1"/>
          </p:cNvPicPr>
          <p:nvPr/>
        </p:nvPicPr>
        <p:blipFill>
          <a:blip r:embed="rId3"/>
          <a:stretch>
            <a:fillRect/>
          </a:stretch>
        </p:blipFill>
        <p:spPr>
          <a:xfrm>
            <a:off x="7834488" y="0"/>
            <a:ext cx="4069645" cy="3052234"/>
          </a:xfrm>
          <a:prstGeom prst="rect">
            <a:avLst/>
          </a:prstGeom>
        </p:spPr>
      </p:pic>
      <p:pic>
        <p:nvPicPr>
          <p:cNvPr id="14" name="Imagem 13">
            <a:extLst>
              <a:ext uri="{FF2B5EF4-FFF2-40B4-BE49-F238E27FC236}">
                <a16:creationId xmlns:a16="http://schemas.microsoft.com/office/drawing/2014/main" id="{29ED1D11-4817-4145-8093-FA798DC34F0A}"/>
              </a:ext>
            </a:extLst>
          </p:cNvPr>
          <p:cNvPicPr>
            <a:picLocks noChangeAspect="1"/>
          </p:cNvPicPr>
          <p:nvPr/>
        </p:nvPicPr>
        <p:blipFill>
          <a:blip r:embed="rId4"/>
          <a:stretch>
            <a:fillRect/>
          </a:stretch>
        </p:blipFill>
        <p:spPr>
          <a:xfrm>
            <a:off x="7119892" y="3805766"/>
            <a:ext cx="4069645" cy="3052234"/>
          </a:xfrm>
          <a:prstGeom prst="rect">
            <a:avLst/>
          </a:prstGeom>
        </p:spPr>
      </p:pic>
    </p:spTree>
    <p:extLst>
      <p:ext uri="{BB962C8B-B14F-4D97-AF65-F5344CB8AC3E}">
        <p14:creationId xmlns:p14="http://schemas.microsoft.com/office/powerpoint/2010/main" val="2863169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7773AC-6FC5-4F1C-81C2-DB07B1ACBEFF}"/>
              </a:ext>
            </a:extLst>
          </p:cNvPr>
          <p:cNvSpPr>
            <a:spLocks noGrp="1"/>
          </p:cNvSpPr>
          <p:nvPr>
            <p:ph type="title"/>
          </p:nvPr>
        </p:nvSpPr>
        <p:spPr/>
        <p:txBody>
          <a:bodyPr/>
          <a:lstStyle/>
          <a:p>
            <a:endParaRPr lang="pt-PT"/>
          </a:p>
        </p:txBody>
      </p:sp>
      <p:sp>
        <p:nvSpPr>
          <p:cNvPr id="3" name="Marcador de Posição de Conteúdo 2">
            <a:extLst>
              <a:ext uri="{FF2B5EF4-FFF2-40B4-BE49-F238E27FC236}">
                <a16:creationId xmlns:a16="http://schemas.microsoft.com/office/drawing/2014/main" id="{7F26D3B5-94A6-4849-A473-54314A6A9450}"/>
              </a:ext>
            </a:extLst>
          </p:cNvPr>
          <p:cNvSpPr>
            <a:spLocks noGrp="1"/>
          </p:cNvSpPr>
          <p:nvPr>
            <p:ph idx="1"/>
          </p:nvPr>
        </p:nvSpPr>
        <p:spPr>
          <a:xfrm>
            <a:off x="239152" y="920377"/>
            <a:ext cx="7060282" cy="4985124"/>
          </a:xfrm>
        </p:spPr>
        <p:txBody>
          <a:bodyPr>
            <a:normAutofit lnSpcReduction="10000"/>
          </a:bodyPr>
          <a:lstStyle/>
          <a:p>
            <a:pPr>
              <a:buFont typeface="Wingdings" panose="05000000000000000000" pitchFamily="2" charset="2"/>
              <a:buChar char="Ø"/>
            </a:pPr>
            <a:r>
              <a:rPr lang="en-GB" sz="2600" dirty="0">
                <a:solidFill>
                  <a:schemeClr val="tx1"/>
                </a:solidFill>
                <a:latin typeface="Calibri" panose="020F0502020204030204" pitchFamily="34" charset="0"/>
                <a:cs typeface="Calibri" panose="020F0502020204030204" pitchFamily="34" charset="0"/>
              </a:rPr>
              <a:t>These students also have classes/learning activities outside the class, more specifically to work on activities of daily living and the development of personal and social autonomy skills in order to make them as autonomous as possible. </a:t>
            </a:r>
          </a:p>
          <a:p>
            <a:pPr marL="0" indent="0">
              <a:buNone/>
            </a:pPr>
            <a:endParaRPr lang="en-GB" sz="26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en-GB" sz="2600" dirty="0">
                <a:solidFill>
                  <a:schemeClr val="tx1"/>
                </a:solidFill>
                <a:latin typeface="Calibri" panose="020F0502020204030204" pitchFamily="34" charset="0"/>
                <a:cs typeface="Calibri" panose="020F0502020204030204" pitchFamily="34" charset="0"/>
              </a:rPr>
              <a:t>From the age of 15, students who have difficulties but can do practical work begin to be prepared through a Transition to Working Life Plan. </a:t>
            </a:r>
          </a:p>
          <a:p>
            <a:pPr marL="0" indent="0">
              <a:buNone/>
            </a:pPr>
            <a:endParaRPr lang="en-GB" sz="3200" dirty="0">
              <a:solidFill>
                <a:schemeClr val="tx1"/>
              </a:solidFill>
              <a:latin typeface="Calibri" panose="020F0502020204030204" pitchFamily="34" charset="0"/>
              <a:cs typeface="Calibri" panose="020F0502020204030204" pitchFamily="34" charset="0"/>
            </a:endParaRPr>
          </a:p>
          <a:p>
            <a:endParaRPr lang="pt-PT" dirty="0">
              <a:solidFill>
                <a:schemeClr val="tx1"/>
              </a:solidFill>
            </a:endParaRPr>
          </a:p>
        </p:txBody>
      </p:sp>
      <p:sp>
        <p:nvSpPr>
          <p:cNvPr id="4" name="Marcador de Posição do Texto 3">
            <a:extLst>
              <a:ext uri="{FF2B5EF4-FFF2-40B4-BE49-F238E27FC236}">
                <a16:creationId xmlns:a16="http://schemas.microsoft.com/office/drawing/2014/main" id="{EF192F52-F99F-4446-94AC-0BDD09E7E6D3}"/>
              </a:ext>
            </a:extLst>
          </p:cNvPr>
          <p:cNvSpPr>
            <a:spLocks noGrp="1"/>
          </p:cNvSpPr>
          <p:nvPr>
            <p:ph type="body" sz="half" idx="2"/>
          </p:nvPr>
        </p:nvSpPr>
        <p:spPr/>
        <p:txBody>
          <a:bodyPr/>
          <a:lstStyle/>
          <a:p>
            <a:endParaRPr lang="pt-PT" dirty="0"/>
          </a:p>
        </p:txBody>
      </p:sp>
      <p:pic>
        <p:nvPicPr>
          <p:cNvPr id="6" name="Imagem 5">
            <a:extLst>
              <a:ext uri="{FF2B5EF4-FFF2-40B4-BE49-F238E27FC236}">
                <a16:creationId xmlns:a16="http://schemas.microsoft.com/office/drawing/2014/main" id="{D0551EDC-FFB9-4365-B8D6-258A2EA56022}"/>
              </a:ext>
            </a:extLst>
          </p:cNvPr>
          <p:cNvPicPr>
            <a:picLocks noChangeAspect="1"/>
          </p:cNvPicPr>
          <p:nvPr/>
        </p:nvPicPr>
        <p:blipFill>
          <a:blip r:embed="rId2"/>
          <a:stretch>
            <a:fillRect/>
          </a:stretch>
        </p:blipFill>
        <p:spPr>
          <a:xfrm>
            <a:off x="7568418" y="457200"/>
            <a:ext cx="4623581" cy="6164774"/>
          </a:xfrm>
          <a:prstGeom prst="rect">
            <a:avLst/>
          </a:prstGeom>
        </p:spPr>
      </p:pic>
    </p:spTree>
    <p:extLst>
      <p:ext uri="{BB962C8B-B14F-4D97-AF65-F5344CB8AC3E}">
        <p14:creationId xmlns:p14="http://schemas.microsoft.com/office/powerpoint/2010/main" val="711000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9022B12C-05F9-4310-8489-9CC666954AE9}"/>
              </a:ext>
            </a:extLst>
          </p:cNvPr>
          <p:cNvSpPr>
            <a:spLocks noGrp="1"/>
          </p:cNvSpPr>
          <p:nvPr>
            <p:ph sz="half" idx="1"/>
          </p:nvPr>
        </p:nvSpPr>
        <p:spPr>
          <a:xfrm>
            <a:off x="897466" y="426128"/>
            <a:ext cx="7319433" cy="3993472"/>
          </a:xfrm>
        </p:spPr>
        <p:txBody>
          <a:bodyPr>
            <a:normAutofit fontScale="92500"/>
          </a:bodyPr>
          <a:lstStyle/>
          <a:p>
            <a:pPr marL="228600" indent="-228600" defTabSz="914400">
              <a:lnSpc>
                <a:spcPct val="107000"/>
              </a:lnSpc>
              <a:spcBef>
                <a:spcPts val="700"/>
              </a:spcBef>
              <a:spcAft>
                <a:spcPts val="800"/>
              </a:spcAft>
              <a:buClr>
                <a:schemeClr val="tx2"/>
              </a:buClr>
              <a:buFont typeface="Wingdings" panose="05000000000000000000" pitchFamily="2" charset="2"/>
              <a:buChar char="Ø"/>
            </a:pPr>
            <a:r>
              <a:rPr lang="en-GB" sz="2400" dirty="0">
                <a:solidFill>
                  <a:schemeClr val="tx1"/>
                </a:solidFill>
                <a:latin typeface="Calibri" panose="020F0502020204030204" pitchFamily="34" charset="0"/>
                <a:cs typeface="Calibri" panose="020F0502020204030204" pitchFamily="34" charset="0"/>
              </a:rPr>
              <a:t>At this time, we also try to understand their skills and strong areas and integrate them one day a week in a community company doing work in that strong area. For example: mechanic, cook, pastry chef, gardener, hairdresser, etc. </a:t>
            </a:r>
          </a:p>
          <a:p>
            <a:pPr marL="228600" indent="-228600" defTabSz="914400">
              <a:lnSpc>
                <a:spcPct val="107000"/>
              </a:lnSpc>
              <a:spcBef>
                <a:spcPts val="700"/>
              </a:spcBef>
              <a:spcAft>
                <a:spcPts val="800"/>
              </a:spcAft>
              <a:buClr>
                <a:schemeClr val="tx2"/>
              </a:buClr>
              <a:buFont typeface="Wingdings" panose="05000000000000000000" pitchFamily="2" charset="2"/>
              <a:buChar char="Ø"/>
            </a:pPr>
            <a:r>
              <a:rPr lang="en-GB" sz="2400" dirty="0">
                <a:solidFill>
                  <a:schemeClr val="tx1"/>
                </a:solidFill>
                <a:latin typeface="Calibri" panose="020F0502020204030204" pitchFamily="34" charset="0"/>
                <a:cs typeface="Calibri" panose="020F0502020204030204" pitchFamily="34" charset="0"/>
              </a:rPr>
              <a:t>In the 12th grade they finish school and can join the world of work or continue other practical training. </a:t>
            </a:r>
          </a:p>
          <a:p>
            <a:pPr marL="228600" indent="-228600" defTabSz="914400">
              <a:lnSpc>
                <a:spcPct val="107000"/>
              </a:lnSpc>
              <a:spcBef>
                <a:spcPts val="700"/>
              </a:spcBef>
              <a:spcAft>
                <a:spcPts val="800"/>
              </a:spcAft>
              <a:buClr>
                <a:schemeClr val="tx2"/>
              </a:buClr>
              <a:buFont typeface="Wingdings" panose="05000000000000000000" pitchFamily="2" charset="2"/>
              <a:buChar char="Ø"/>
            </a:pPr>
            <a:r>
              <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Students with more profound difficulties/disabilities go to institutions which continue to stimulate their abilities.</a:t>
            </a:r>
            <a:endParaRPr lang="pt-PT"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solidFill>
                <a:schemeClr val="tx1"/>
              </a:solidFill>
            </a:endParaRPr>
          </a:p>
        </p:txBody>
      </p:sp>
      <p:pic>
        <p:nvPicPr>
          <p:cNvPr id="6" name="Marcador de Posição de Conteúdo 5">
            <a:extLst>
              <a:ext uri="{FF2B5EF4-FFF2-40B4-BE49-F238E27FC236}">
                <a16:creationId xmlns:a16="http://schemas.microsoft.com/office/drawing/2014/main" id="{5673F643-3F84-49E1-921F-B7FC87668220}"/>
              </a:ext>
            </a:extLst>
          </p:cNvPr>
          <p:cNvPicPr>
            <a:picLocks noGrp="1" noChangeAspect="1"/>
          </p:cNvPicPr>
          <p:nvPr>
            <p:ph sz="half" idx="2"/>
          </p:nvPr>
        </p:nvPicPr>
        <p:blipFill rotWithShape="1">
          <a:blip r:embed="rId2"/>
          <a:srcRect t="11263" b="17981"/>
          <a:stretch/>
        </p:blipFill>
        <p:spPr>
          <a:xfrm>
            <a:off x="8216899" y="100333"/>
            <a:ext cx="3721101" cy="3510528"/>
          </a:xfrm>
        </p:spPr>
      </p:pic>
      <p:pic>
        <p:nvPicPr>
          <p:cNvPr id="10" name="Imagem 9">
            <a:extLst>
              <a:ext uri="{FF2B5EF4-FFF2-40B4-BE49-F238E27FC236}">
                <a16:creationId xmlns:a16="http://schemas.microsoft.com/office/drawing/2014/main" id="{6FEAE1B1-FFDE-4188-942C-2EA41895194C}"/>
              </a:ext>
            </a:extLst>
          </p:cNvPr>
          <p:cNvPicPr>
            <a:picLocks noChangeAspect="1"/>
          </p:cNvPicPr>
          <p:nvPr/>
        </p:nvPicPr>
        <p:blipFill>
          <a:blip r:embed="rId3"/>
          <a:stretch>
            <a:fillRect/>
          </a:stretch>
        </p:blipFill>
        <p:spPr>
          <a:xfrm>
            <a:off x="8530295" y="3793066"/>
            <a:ext cx="2950505" cy="2994577"/>
          </a:xfrm>
          <a:prstGeom prst="rect">
            <a:avLst/>
          </a:prstGeom>
        </p:spPr>
      </p:pic>
      <p:pic>
        <p:nvPicPr>
          <p:cNvPr id="12" name="Imagem 11">
            <a:extLst>
              <a:ext uri="{FF2B5EF4-FFF2-40B4-BE49-F238E27FC236}">
                <a16:creationId xmlns:a16="http://schemas.microsoft.com/office/drawing/2014/main" id="{35B07727-7BBE-48FD-BD0F-BCE7C6F0BAC3}"/>
              </a:ext>
            </a:extLst>
          </p:cNvPr>
          <p:cNvPicPr>
            <a:picLocks noChangeAspect="1"/>
          </p:cNvPicPr>
          <p:nvPr/>
        </p:nvPicPr>
        <p:blipFill rotWithShape="1">
          <a:blip r:embed="rId4"/>
          <a:srcRect l="2217" t="19511" r="6912" b="5801"/>
          <a:stretch/>
        </p:blipFill>
        <p:spPr>
          <a:xfrm>
            <a:off x="1950023" y="3793066"/>
            <a:ext cx="4972019" cy="3064934"/>
          </a:xfrm>
          <a:prstGeom prst="rect">
            <a:avLst/>
          </a:prstGeom>
        </p:spPr>
      </p:pic>
    </p:spTree>
    <p:extLst>
      <p:ext uri="{BB962C8B-B14F-4D97-AF65-F5344CB8AC3E}">
        <p14:creationId xmlns:p14="http://schemas.microsoft.com/office/powerpoint/2010/main" val="30086280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3751F4A0-CA94-4C03-8814-7F66F41A55A4}"/>
              </a:ext>
            </a:extLst>
          </p:cNvPr>
          <p:cNvSpPr>
            <a:spLocks noGrp="1"/>
          </p:cNvSpPr>
          <p:nvPr>
            <p:ph idx="1"/>
          </p:nvPr>
        </p:nvSpPr>
        <p:spPr/>
        <p:txBody>
          <a:bodyPr/>
          <a:lstStyle/>
          <a:p>
            <a:endParaRPr lang="pt-PT" dirty="0"/>
          </a:p>
        </p:txBody>
      </p:sp>
      <p:sp>
        <p:nvSpPr>
          <p:cNvPr id="4" name="Marcador de Posição do Texto 3">
            <a:extLst>
              <a:ext uri="{FF2B5EF4-FFF2-40B4-BE49-F238E27FC236}">
                <a16:creationId xmlns:a16="http://schemas.microsoft.com/office/drawing/2014/main" id="{F86D6A0D-CD44-492B-A65A-5A70B28A7DA9}"/>
              </a:ext>
            </a:extLst>
          </p:cNvPr>
          <p:cNvSpPr>
            <a:spLocks noGrp="1"/>
          </p:cNvSpPr>
          <p:nvPr>
            <p:ph type="body" sz="half" idx="2"/>
          </p:nvPr>
        </p:nvSpPr>
        <p:spPr>
          <a:xfrm>
            <a:off x="8337885" y="920375"/>
            <a:ext cx="3092115" cy="5565091"/>
          </a:xfrm>
        </p:spPr>
        <p:txBody>
          <a:bodyPr>
            <a:normAutofit/>
          </a:bodyPr>
          <a:lstStyle/>
          <a:p>
            <a:pPr algn="ctr">
              <a:lnSpc>
                <a:spcPct val="150000"/>
              </a:lnSpc>
            </a:pPr>
            <a:r>
              <a:rPr lang="pt-PT" sz="4800" dirty="0">
                <a:solidFill>
                  <a:schemeClr val="tx2">
                    <a:lumMod val="50000"/>
                    <a:lumOff val="50000"/>
                  </a:schemeClr>
                </a:solidFill>
              </a:rPr>
              <a:t>NO ONE SHOULD BE LEFT BEHIND</a:t>
            </a:r>
          </a:p>
        </p:txBody>
      </p:sp>
      <p:pic>
        <p:nvPicPr>
          <p:cNvPr id="8" name="Imagem 7">
            <a:extLst>
              <a:ext uri="{FF2B5EF4-FFF2-40B4-BE49-F238E27FC236}">
                <a16:creationId xmlns:a16="http://schemas.microsoft.com/office/drawing/2014/main" id="{EC2E9F98-4354-40BD-96A6-A9D4F0BBB1D1}"/>
              </a:ext>
            </a:extLst>
          </p:cNvPr>
          <p:cNvPicPr>
            <a:picLocks noChangeAspect="1"/>
          </p:cNvPicPr>
          <p:nvPr/>
        </p:nvPicPr>
        <p:blipFill rotWithShape="1">
          <a:blip r:embed="rId2"/>
          <a:srcRect r="220" b="6560"/>
          <a:stretch/>
        </p:blipFill>
        <p:spPr>
          <a:xfrm>
            <a:off x="579285" y="807722"/>
            <a:ext cx="6590800" cy="5097779"/>
          </a:xfrm>
          <a:prstGeom prst="rect">
            <a:avLst/>
          </a:prstGeom>
        </p:spPr>
      </p:pic>
    </p:spTree>
    <p:extLst>
      <p:ext uri="{BB962C8B-B14F-4D97-AF65-F5344CB8AC3E}">
        <p14:creationId xmlns:p14="http://schemas.microsoft.com/office/powerpoint/2010/main" val="1789337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Distintivo</Template>
  <TotalTime>269</TotalTime>
  <Words>501</Words>
  <Application>Microsoft Office PowerPoint</Application>
  <PresentationFormat>Ecrã Panorâmico</PresentationFormat>
  <Paragraphs>45</Paragraphs>
  <Slides>11</Slides>
  <Notes>0</Notes>
  <HiddenSlides>0</HiddenSlides>
  <MMClips>0</MMClips>
  <ScaleCrop>false</ScaleCrop>
  <HeadingPairs>
    <vt:vector size="6" baseType="variant">
      <vt:variant>
        <vt:lpstr>Tipos de letra usados</vt:lpstr>
      </vt:variant>
      <vt:variant>
        <vt:i4>8</vt:i4>
      </vt:variant>
      <vt:variant>
        <vt:lpstr>Tema</vt:lpstr>
      </vt:variant>
      <vt:variant>
        <vt:i4>1</vt:i4>
      </vt:variant>
      <vt:variant>
        <vt:lpstr>Títulos dos diapositivos</vt:lpstr>
      </vt:variant>
      <vt:variant>
        <vt:i4>11</vt:i4>
      </vt:variant>
    </vt:vector>
  </HeadingPairs>
  <TitlesOfParts>
    <vt:vector size="20" baseType="lpstr">
      <vt:lpstr>Arial</vt:lpstr>
      <vt:lpstr>Calibri</vt:lpstr>
      <vt:lpstr>Gill Sans MT</vt:lpstr>
      <vt:lpstr>Helvetica Neue</vt:lpstr>
      <vt:lpstr>Impact</vt:lpstr>
      <vt:lpstr>Montserrat</vt:lpstr>
      <vt:lpstr>Tw Cen MT</vt:lpstr>
      <vt:lpstr>Wingdings</vt:lpstr>
      <vt:lpstr>Distintivo</vt:lpstr>
      <vt:lpstr> SEN students       </vt:lpstr>
      <vt:lpstr>Apresentação do PowerPoint</vt:lpstr>
      <vt:lpstr>from Including Students With Disabilities To Inclusive Education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 students</dc:title>
  <dc:creator>João Pedro Sousa Martins</dc:creator>
  <cp:lastModifiedBy>Paula Araújo</cp:lastModifiedBy>
  <cp:revision>16</cp:revision>
  <dcterms:created xsi:type="dcterms:W3CDTF">2021-05-18T17:20:38Z</dcterms:created>
  <dcterms:modified xsi:type="dcterms:W3CDTF">2023-10-19T21:49:23Z</dcterms:modified>
</cp:coreProperties>
</file>